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9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2" r:id="rId11"/>
    <p:sldId id="273" r:id="rId12"/>
    <p:sldId id="274" r:id="rId13"/>
    <p:sldId id="278" r:id="rId14"/>
    <p:sldId id="291" r:id="rId15"/>
    <p:sldId id="287" r:id="rId16"/>
    <p:sldId id="292" r:id="rId17"/>
    <p:sldId id="296" r:id="rId18"/>
    <p:sldId id="297" r:id="rId19"/>
    <p:sldId id="288" r:id="rId20"/>
    <p:sldId id="289" r:id="rId21"/>
    <p:sldId id="299" r:id="rId22"/>
    <p:sldId id="300" r:id="rId23"/>
    <p:sldId id="301" r:id="rId24"/>
    <p:sldId id="302" r:id="rId25"/>
    <p:sldId id="303" r:id="rId26"/>
    <p:sldId id="304" r:id="rId27"/>
    <p:sldId id="305" r:id="rId28"/>
    <p:sldId id="290" r:id="rId29"/>
    <p:sldId id="293" r:id="rId30"/>
    <p:sldId id="294" r:id="rId31"/>
    <p:sldId id="295" r:id="rId32"/>
    <p:sldId id="298" r:id="rId33"/>
    <p:sldId id="279" r:id="rId34"/>
    <p:sldId id="282" r:id="rId35"/>
    <p:sldId id="283" r:id="rId36"/>
    <p:sldId id="284" r:id="rId37"/>
    <p:sldId id="285" r:id="rId38"/>
  </p:sldIdLst>
  <p:sldSz cx="9144000" cy="5143500" type="screen16x9"/>
  <p:notesSz cx="6858000" cy="9144000"/>
  <p:embeddedFontLst>
    <p:embeddedFont>
      <p:font typeface="Miriam Libre" panose="020B0604020202020204" charset="-79"/>
      <p:regular r:id="rId40"/>
      <p:bold r:id="rId41"/>
    </p:embeddedFont>
    <p:embeddedFont>
      <p:font typeface="Work Sans" panose="020B0604020202020204" charset="0"/>
      <p:regular r:id="rId42"/>
      <p:bold r:id="rId43"/>
    </p:embeddedFont>
    <p:embeddedFont>
      <p:font typeface="Montserrat" panose="020B0604020202020204" charset="0"/>
      <p:regular r:id="rId44"/>
      <p:bold r:id="rId45"/>
      <p:italic r:id="rId46"/>
      <p:boldItalic r:id="rId47"/>
    </p:embeddedFont>
    <p:embeddedFont>
      <p:font typeface="Barlow" panose="020B0604020202020204" charset="0"/>
      <p:regular r:id="rId48"/>
      <p:bold r:id="rId49"/>
      <p:italic r:id="rId50"/>
      <p:boldItalic r:id="rId51"/>
    </p:embeddedFont>
    <p:embeddedFont>
      <p:font typeface="Calibri" panose="020F0502020204030204" pitchFamily="34" charset="0"/>
      <p:regular r:id="rId52"/>
      <p:bold r:id="rId53"/>
      <p:italic r:id="rId54"/>
      <p:boldItalic r:id="rId55"/>
    </p:embeddedFont>
    <p:embeddedFont>
      <p:font typeface="Barlow Light" panose="020B0604020202020204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C2A015-50D0-47FB-8DA6-BD8EF7B8BD20}">
  <a:tblStyle styleId="{8DC2A015-50D0-47FB-8DA6-BD8EF7B8BD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979" autoAdjust="0"/>
  </p:normalViewPr>
  <p:slideViewPr>
    <p:cSldViewPr snapToGrid="0">
      <p:cViewPr varScale="1">
        <p:scale>
          <a:sx n="91" d="100"/>
          <a:sy n="91" d="100"/>
        </p:scale>
        <p:origin x="5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0733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23583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28403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2271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24631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1619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25846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6335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75247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14376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15984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63893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08271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5012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412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6328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64811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1759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667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e1c607c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e1c607c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6fcd8ad78a_18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6fcd8ad78a_18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marL="914400" lvl="1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marL="1371600" lvl="2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marL="1828800" lvl="3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2286000" lvl="4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2743200" lvl="5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3200400" lvl="6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3657600" lvl="7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4114800" lvl="8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endParaRPr/>
          </a:p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sz="7200" b="1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6" name="Google Shape;116;p6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2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3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9" name="Google Shape;149;p7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0" name="Google Shape;150;p7"/>
          <p:cNvGrpSpPr/>
          <p:nvPr/>
        </p:nvGrpSpPr>
        <p:grpSpPr>
          <a:xfrm>
            <a:off x="6405913" y="-12"/>
            <a:ext cx="2347900" cy="2270150"/>
            <a:chOff x="6545263" y="855663"/>
            <a:chExt cx="2347900" cy="2270150"/>
          </a:xfrm>
        </p:grpSpPr>
        <p:sp>
          <p:nvSpPr>
            <p:cNvPr id="151" name="Google Shape;151;p7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234363" y="2009775"/>
              <a:ext cx="658800" cy="547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320088" y="2133600"/>
              <a:ext cx="27000" cy="3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389938" y="2620963"/>
              <a:ext cx="81000" cy="430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8518525" y="2620963"/>
              <a:ext cx="58800" cy="258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65" name="Google Shape;165;p7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8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8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8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89" name="Google Shape;189;p8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8"/>
          <p:cNvGrpSpPr/>
          <p:nvPr/>
        </p:nvGrpSpPr>
        <p:grpSpPr>
          <a:xfrm rot="10800000">
            <a:off x="6518888" y="-12"/>
            <a:ext cx="1551087" cy="2468625"/>
            <a:chOff x="715963" y="3538538"/>
            <a:chExt cx="1551087" cy="2468625"/>
          </a:xfrm>
        </p:grpSpPr>
        <p:sp>
          <p:nvSpPr>
            <p:cNvPr id="208" name="Google Shape;208;p8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"/>
          <p:cNvSpPr txBox="1">
            <a:spLocks noGrp="1"/>
          </p:cNvSpPr>
          <p:nvPr>
            <p:ph type="ctrTitle" idx="4294967295"/>
          </p:nvPr>
        </p:nvSpPr>
        <p:spPr>
          <a:xfrm>
            <a:off x="3552600" y="648000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 smtClean="0">
                <a:solidFill>
                  <a:srgbClr val="FFFFFF"/>
                </a:solidFill>
              </a:rPr>
              <a:t>Ý T</a:t>
            </a:r>
            <a:r>
              <a:rPr lang="vi-VN" sz="4800" dirty="0">
                <a:solidFill>
                  <a:srgbClr val="FFFFFF"/>
                </a:solidFill>
              </a:rPr>
              <a:t>ƯỞNG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385" name="Google Shape;385;p29"/>
          <p:cNvSpPr txBox="1">
            <a:spLocks noGrp="1"/>
          </p:cNvSpPr>
          <p:nvPr>
            <p:ph type="subTitle" idx="4294967295"/>
          </p:nvPr>
        </p:nvSpPr>
        <p:spPr>
          <a:xfrm>
            <a:off x="3500561" y="1711836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 smtClean="0"/>
              <a:t>Do </a:t>
            </a:r>
            <a:r>
              <a:rPr lang="en-US" sz="2400" dirty="0" err="1" smtClean="0"/>
              <a:t>nhu</a:t>
            </a:r>
            <a:r>
              <a:rPr lang="en-US" dirty="0"/>
              <a:t> </a:t>
            </a:r>
            <a:r>
              <a:rPr lang="en-US" dirty="0" err="1" smtClean="0"/>
              <a:t>cầu</a:t>
            </a:r>
            <a:r>
              <a:rPr lang="en-US" dirty="0"/>
              <a:t> </a:t>
            </a:r>
            <a:r>
              <a:rPr lang="en-US" dirty="0" err="1" smtClean="0"/>
              <a:t>cần</a:t>
            </a:r>
            <a:r>
              <a:rPr lang="en-US" dirty="0"/>
              <a:t> </a:t>
            </a:r>
            <a:r>
              <a:rPr lang="en-US" dirty="0" err="1" smtClean="0"/>
              <a:t>quản</a:t>
            </a:r>
            <a:r>
              <a:rPr lang="en-US" dirty="0"/>
              <a:t> </a:t>
            </a:r>
            <a:r>
              <a:rPr lang="en-US" dirty="0" err="1" smtClean="0"/>
              <a:t>lý</a:t>
            </a:r>
            <a:r>
              <a:rPr lang="en-US" dirty="0"/>
              <a:t> </a:t>
            </a:r>
            <a:r>
              <a:rPr lang="en-US" dirty="0" err="1" smtClean="0"/>
              <a:t>các</a:t>
            </a:r>
            <a:r>
              <a:rPr lang="en-US" dirty="0"/>
              <a:t> </a:t>
            </a:r>
            <a:r>
              <a:rPr lang="en-US" dirty="0" err="1" smtClean="0"/>
              <a:t>Siêu</a:t>
            </a:r>
            <a:r>
              <a:rPr lang="en-US" dirty="0"/>
              <a:t> </a:t>
            </a:r>
            <a:r>
              <a:rPr lang="en-US" dirty="0" err="1" smtClean="0"/>
              <a:t>thị</a:t>
            </a:r>
            <a:r>
              <a:rPr lang="en-US" dirty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nhanh</a:t>
            </a:r>
            <a:r>
              <a:rPr lang="en-US" dirty="0"/>
              <a:t> </a:t>
            </a:r>
            <a:r>
              <a:rPr lang="en-US" dirty="0" err="1" smtClean="0"/>
              <a:t>chóng</a:t>
            </a:r>
            <a:r>
              <a:rPr lang="en-US" dirty="0"/>
              <a:t>, </a:t>
            </a:r>
            <a:r>
              <a:rPr lang="en-US" dirty="0" err="1" smtClean="0"/>
              <a:t>hiệu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sz="2400" dirty="0"/>
          </a:p>
        </p:txBody>
      </p:sp>
      <p:sp>
        <p:nvSpPr>
          <p:cNvPr id="386" name="Google Shape;386;p29"/>
          <p:cNvSpPr txBox="1">
            <a:spLocks noGrp="1"/>
          </p:cNvSpPr>
          <p:nvPr>
            <p:ph type="ctrTitle" idx="4294967295"/>
          </p:nvPr>
        </p:nvSpPr>
        <p:spPr>
          <a:xfrm>
            <a:off x="3601945" y="2879417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>
                <a:solidFill>
                  <a:srgbClr val="FFFFFF"/>
                </a:solidFill>
              </a:rPr>
              <a:t>TÀI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 smtClean="0">
                <a:solidFill>
                  <a:srgbClr val="FFFFFF"/>
                </a:solidFill>
              </a:rPr>
              <a:t>LIỆU</a:t>
            </a:r>
            <a:r>
              <a:rPr lang="en-US" dirty="0" smtClean="0">
                <a:solidFill>
                  <a:srgbClr val="FFFFFF"/>
                </a:solidFill>
              </a:rPr>
              <a:t> </a:t>
            </a:r>
            <a:r>
              <a:rPr lang="en-US" dirty="0" err="1" smtClean="0">
                <a:solidFill>
                  <a:srgbClr val="FFFFFF"/>
                </a:solidFill>
              </a:rPr>
              <a:t>THAM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KHẢO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87" name="Google Shape;387;p29"/>
          <p:cNvSpPr txBox="1">
            <a:spLocks noGrp="1"/>
          </p:cNvSpPr>
          <p:nvPr>
            <p:ph type="subTitle" idx="4294967295"/>
          </p:nvPr>
        </p:nvSpPr>
        <p:spPr>
          <a:xfrm>
            <a:off x="3552600" y="3902207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/>
              <a:t>Các</a:t>
            </a:r>
            <a:r>
              <a:rPr lang="en-US" dirty="0"/>
              <a:t> source code </a:t>
            </a:r>
            <a:r>
              <a:rPr lang="en-US" dirty="0" err="1" smtClean="0"/>
              <a:t>về</a:t>
            </a:r>
            <a:r>
              <a:rPr lang="en-US" dirty="0"/>
              <a:t> </a:t>
            </a:r>
            <a:r>
              <a:rPr lang="en-US" dirty="0" err="1" smtClean="0"/>
              <a:t>quản</a:t>
            </a:r>
            <a:r>
              <a:rPr lang="en-US" dirty="0"/>
              <a:t> </a:t>
            </a:r>
            <a:r>
              <a:rPr lang="en-US" dirty="0" err="1" smtClean="0"/>
              <a:t>lí</a:t>
            </a:r>
            <a:r>
              <a:rPr lang="en-US" dirty="0"/>
              <a:t> </a:t>
            </a:r>
            <a:r>
              <a:rPr lang="en-US" dirty="0" err="1" smtClean="0"/>
              <a:t>cửa</a:t>
            </a:r>
            <a:r>
              <a:rPr lang="en-US" dirty="0"/>
              <a:t> </a:t>
            </a:r>
            <a:r>
              <a:rPr lang="en-US" dirty="0" err="1" smtClean="0"/>
              <a:t>hàng</a:t>
            </a:r>
            <a:r>
              <a:rPr lang="en-US" dirty="0"/>
              <a:t>, </a:t>
            </a:r>
            <a:r>
              <a:rPr lang="en-US" dirty="0" err="1" smtClean="0"/>
              <a:t>siêu</a:t>
            </a:r>
            <a:r>
              <a:rPr lang="en-US" dirty="0"/>
              <a:t> </a:t>
            </a:r>
            <a:r>
              <a:rPr lang="en-US" dirty="0" err="1" smtClean="0"/>
              <a:t>thị</a:t>
            </a:r>
            <a:r>
              <a:rPr lang="en-US" dirty="0" smtClean="0"/>
              <a:t>…. </a:t>
            </a:r>
            <a:endParaRPr sz="2400" dirty="0"/>
          </a:p>
        </p:txBody>
      </p:sp>
      <p:sp>
        <p:nvSpPr>
          <p:cNvPr id="390" name="Google Shape;390;p2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391" name="Google Shape;391;p29"/>
          <p:cNvGrpSpPr/>
          <p:nvPr/>
        </p:nvGrpSpPr>
        <p:grpSpPr>
          <a:xfrm flipH="1">
            <a:off x="125036" y="2932502"/>
            <a:ext cx="2792552" cy="2221397"/>
            <a:chOff x="9925050" y="4203700"/>
            <a:chExt cx="2267050" cy="1803375"/>
          </a:xfrm>
        </p:grpSpPr>
        <p:sp>
          <p:nvSpPr>
            <p:cNvPr id="392" name="Google Shape;392;p29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9" name="Google Shape;409;p3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10" name="Google Shape;410;p30"/>
          <p:cNvSpPr/>
          <p:nvPr/>
        </p:nvSpPr>
        <p:spPr>
          <a:xfrm>
            <a:off x="220793" y="1753750"/>
            <a:ext cx="1960800" cy="2313300"/>
          </a:xfrm>
          <a:prstGeom prst="homePlate">
            <a:avLst>
              <a:gd name="adj" fmla="val 3012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first</a:t>
            </a:r>
            <a:endParaRPr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11" name="Google Shape;411;p30"/>
          <p:cNvSpPr/>
          <p:nvPr/>
        </p:nvSpPr>
        <p:spPr>
          <a:xfrm>
            <a:off x="1867140" y="1753750"/>
            <a:ext cx="1998600" cy="2313300"/>
          </a:xfrm>
          <a:prstGeom prst="chevron">
            <a:avLst>
              <a:gd name="adj" fmla="val 2985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second</a:t>
            </a:r>
            <a:endParaRPr dirty="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12" name="Google Shape;412;p30"/>
          <p:cNvSpPr/>
          <p:nvPr/>
        </p:nvSpPr>
        <p:spPr>
          <a:xfrm>
            <a:off x="3551287" y="1778725"/>
            <a:ext cx="1998600" cy="2313300"/>
          </a:xfrm>
          <a:prstGeom prst="chevron">
            <a:avLst>
              <a:gd name="adj" fmla="val 29853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last</a:t>
            </a:r>
            <a:endParaRPr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04460" y="4230029"/>
            <a:ext cx="1362680" cy="6988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Tham</a:t>
            </a:r>
            <a:r>
              <a:rPr lang="en-US" dirty="0"/>
              <a:t> </a:t>
            </a:r>
            <a:r>
              <a:rPr lang="en-US" dirty="0" err="1" smtClean="0"/>
              <a:t>khảo</a:t>
            </a:r>
            <a:r>
              <a:rPr lang="en-US" dirty="0"/>
              <a:t> </a:t>
            </a:r>
            <a:r>
              <a:rPr lang="en-US" dirty="0" err="1" smtClean="0"/>
              <a:t>và</a:t>
            </a:r>
            <a:r>
              <a:rPr lang="en-US" dirty="0"/>
              <a:t> </a:t>
            </a:r>
            <a:r>
              <a:rPr lang="en-US" dirty="0" err="1" smtClean="0"/>
              <a:t>chọn</a:t>
            </a:r>
            <a:r>
              <a:rPr lang="en-US" dirty="0"/>
              <a:t> </a:t>
            </a:r>
            <a:r>
              <a:rPr lang="en-US" dirty="0" err="1" smtClean="0"/>
              <a:t>đồ</a:t>
            </a:r>
            <a:r>
              <a:rPr lang="en-US" dirty="0"/>
              <a:t> </a:t>
            </a:r>
            <a:r>
              <a:rPr lang="en-US" dirty="0" err="1" smtClean="0"/>
              <a:t>án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517926" y="4230029"/>
            <a:ext cx="1204331" cy="7359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</a:t>
            </a:r>
            <a:r>
              <a:rPr lang="en-US" dirty="0" err="1" smtClean="0"/>
              <a:t>và</a:t>
            </a:r>
            <a:r>
              <a:rPr lang="en-US" dirty="0"/>
              <a:t> </a:t>
            </a:r>
            <a:r>
              <a:rPr lang="en-US" dirty="0" err="1" smtClean="0"/>
              <a:t>chỉnh</a:t>
            </a:r>
            <a:r>
              <a:rPr lang="en-US" dirty="0"/>
              <a:t> </a:t>
            </a:r>
            <a:r>
              <a:rPr lang="en-US" dirty="0" err="1" smtClean="0"/>
              <a:t>sửa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73043" y="4211444"/>
            <a:ext cx="1285218" cy="7359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Demo </a:t>
            </a:r>
            <a:r>
              <a:rPr lang="en-US" dirty="0" err="1" smtClean="0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CHI </a:t>
            </a:r>
            <a:r>
              <a:rPr lang="en-US" dirty="0" err="1" smtClean="0"/>
              <a:t>TIẾT</a:t>
            </a:r>
            <a:r>
              <a:rPr lang="en-US" dirty="0"/>
              <a:t> </a:t>
            </a:r>
            <a:r>
              <a:rPr lang="en-US" dirty="0" err="1" smtClean="0"/>
              <a:t>TIẾN</a:t>
            </a:r>
            <a:r>
              <a:rPr lang="en-US" dirty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endParaRPr dirty="0"/>
          </a:p>
        </p:txBody>
      </p:sp>
      <p:sp>
        <p:nvSpPr>
          <p:cNvPr id="421" name="Google Shape;421;p3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10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42" y="1444375"/>
            <a:ext cx="5595900" cy="3441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693400" y="725225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THI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ẾT</a:t>
            </a:r>
            <a:r>
              <a:rPr lang="en-US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KẾ</a:t>
            </a:r>
            <a:r>
              <a:rPr lang="en-US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GIAO</a:t>
            </a:r>
            <a:r>
              <a:rPr lang="en-US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DIỆN</a:t>
            </a:r>
            <a:r>
              <a:rPr lang="en-US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</a:p>
          <a:p>
            <a:pPr marL="0" lvl="0" indent="0">
              <a:buNone/>
            </a:pPr>
            <a:endParaRPr lang="en-US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565350" y="1790383"/>
            <a:ext cx="2268591" cy="16124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Giao</a:t>
            </a:r>
            <a:r>
              <a:rPr lang="en-US" dirty="0"/>
              <a:t> </a:t>
            </a:r>
            <a:r>
              <a:rPr lang="en-US" dirty="0" err="1" smtClean="0"/>
              <a:t>diện</a:t>
            </a:r>
            <a:r>
              <a:rPr lang="en-US" dirty="0"/>
              <a:t> </a:t>
            </a:r>
            <a:r>
              <a:rPr lang="en-US" dirty="0" err="1" smtClean="0"/>
              <a:t>đăng</a:t>
            </a:r>
            <a:r>
              <a:rPr lang="en-US" dirty="0"/>
              <a:t> </a:t>
            </a:r>
            <a:r>
              <a:rPr lang="en-US" dirty="0" err="1" smtClean="0"/>
              <a:t>nhập</a:t>
            </a:r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163" y="923991"/>
            <a:ext cx="4520021" cy="2813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342900">
              <a:buFont typeface="+mj-lt"/>
              <a:buAutoNum type="arabicPeriod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Quên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Bổ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sung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)</a:t>
            </a:r>
          </a:p>
          <a:p>
            <a:pPr marL="342900">
              <a:buFont typeface="+mj-lt"/>
              <a:buAutoNum type="arabicPeriod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417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17187" y="742877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THI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ẾT</a:t>
            </a:r>
            <a:r>
              <a:rPr lang="en-US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KẾ</a:t>
            </a:r>
            <a:r>
              <a:rPr lang="en-US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GIAO</a:t>
            </a:r>
            <a:r>
              <a:rPr lang="en-US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DIỆN</a:t>
            </a:r>
            <a:r>
              <a:rPr lang="en-US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</a:p>
          <a:p>
            <a:pPr marL="0" lvl="0" indent="0">
              <a:buNone/>
            </a:pPr>
            <a:endParaRPr lang="en-US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565350" y="1790383"/>
            <a:ext cx="2268591" cy="16124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Giao</a:t>
            </a:r>
            <a:r>
              <a:rPr lang="en-US" dirty="0"/>
              <a:t> </a:t>
            </a:r>
            <a:r>
              <a:rPr lang="en-US" dirty="0" err="1" smtClean="0"/>
              <a:t>diện</a:t>
            </a:r>
            <a:r>
              <a:rPr lang="en-US" dirty="0"/>
              <a:t> </a:t>
            </a:r>
            <a:r>
              <a:rPr lang="en-US" dirty="0" err="1" smtClean="0"/>
              <a:t>chính</a:t>
            </a:r>
            <a:r>
              <a:rPr lang="en-US" dirty="0" smtClean="0"/>
              <a:t> </a:t>
            </a:r>
          </a:p>
        </p:txBody>
      </p:sp>
      <p:sp>
        <p:nvSpPr>
          <p:cNvPr id="3" name="Teardrop 2"/>
          <p:cNvSpPr/>
          <p:nvPr/>
        </p:nvSpPr>
        <p:spPr>
          <a:xfrm>
            <a:off x="1248228" y="3548743"/>
            <a:ext cx="1473200" cy="1110343"/>
          </a:xfrm>
          <a:prstGeom prst="teardrop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Thanh</a:t>
            </a:r>
            <a:r>
              <a:rPr lang="en-US" dirty="0"/>
              <a:t> </a:t>
            </a:r>
            <a:r>
              <a:rPr lang="en-US" dirty="0" err="1" smtClean="0"/>
              <a:t>chức</a:t>
            </a:r>
            <a:r>
              <a:rPr lang="en-US" dirty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endParaRPr lang="en-US" dirty="0"/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24" y="923989"/>
            <a:ext cx="4481759" cy="287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6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 txBox="1">
            <a:spLocks noGrp="1"/>
          </p:cNvSpPr>
          <p:nvPr>
            <p:ph type="ctrTitle" idx="4294967295"/>
          </p:nvPr>
        </p:nvSpPr>
        <p:spPr>
          <a:xfrm>
            <a:off x="454550" y="817633"/>
            <a:ext cx="222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4294967295"/>
          </p:nvPr>
        </p:nvSpPr>
        <p:spPr>
          <a:xfrm>
            <a:off x="454550" y="2144474"/>
            <a:ext cx="2229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</a:p>
          <a:p>
            <a:pPr marL="285750" indent="-285750"/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button</a:t>
            </a:r>
          </a:p>
          <a:p>
            <a:pPr marL="285750" indent="-285750"/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button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/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/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82" name="Google Shape;282;p19"/>
          <p:cNvGrpSpPr/>
          <p:nvPr/>
        </p:nvGrpSpPr>
        <p:grpSpPr>
          <a:xfrm>
            <a:off x="4989430" y="480048"/>
            <a:ext cx="2688023" cy="2687984"/>
            <a:chOff x="6643075" y="3664250"/>
            <a:chExt cx="407950" cy="407975"/>
          </a:xfrm>
        </p:grpSpPr>
        <p:sp>
          <p:nvSpPr>
            <p:cNvPr id="283" name="Google Shape;283;p1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" name="Google Shape;285;p19"/>
          <p:cNvGrpSpPr/>
          <p:nvPr/>
        </p:nvGrpSpPr>
        <p:grpSpPr>
          <a:xfrm rot="-587295">
            <a:off x="4831103" y="3518436"/>
            <a:ext cx="1105140" cy="1105077"/>
            <a:chOff x="576250" y="4319400"/>
            <a:chExt cx="442075" cy="442050"/>
          </a:xfrm>
        </p:grpSpPr>
        <p:sp>
          <p:nvSpPr>
            <p:cNvPr id="286" name="Google Shape;286;p1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9"/>
          <p:cNvSpPr/>
          <p:nvPr/>
        </p:nvSpPr>
        <p:spPr>
          <a:xfrm>
            <a:off x="4346385" y="1101027"/>
            <a:ext cx="420148" cy="4011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9"/>
          <p:cNvSpPr/>
          <p:nvPr/>
        </p:nvSpPr>
        <p:spPr>
          <a:xfrm rot="2697410">
            <a:off x="7115127" y="3154920"/>
            <a:ext cx="637798" cy="6089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9"/>
          <p:cNvSpPr/>
          <p:nvPr/>
        </p:nvSpPr>
        <p:spPr>
          <a:xfrm>
            <a:off x="7619694" y="2807253"/>
            <a:ext cx="255471" cy="24404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 rot="1279871">
            <a:off x="4055299" y="2311116"/>
            <a:ext cx="255414" cy="24398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085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17187" y="742877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THI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ẾT</a:t>
            </a:r>
            <a:r>
              <a:rPr lang="en-US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KẾ</a:t>
            </a:r>
            <a:r>
              <a:rPr lang="en-US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GIAO</a:t>
            </a:r>
            <a:r>
              <a:rPr lang="en-US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DIỆN</a:t>
            </a:r>
            <a:r>
              <a:rPr lang="en-US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</a:p>
          <a:p>
            <a:pPr marL="0" lvl="0" indent="0">
              <a:buNone/>
            </a:pPr>
            <a:endParaRPr lang="en-US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565350" y="1790383"/>
            <a:ext cx="2268591" cy="16124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Phần</a:t>
            </a:r>
            <a:r>
              <a:rPr lang="en-US" dirty="0"/>
              <a:t> </a:t>
            </a:r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211" y="923990"/>
            <a:ext cx="4457972" cy="286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71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0" indent="0">
              <a:buNone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Tóm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gọn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quát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>
              <a:buFont typeface="+mj-lt"/>
              <a:buAutoNum type="arabicPeriod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</a:t>
            </a:r>
            <a:r>
              <a:rPr lang="vi-V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ược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>
              <a:buFont typeface="+mj-lt"/>
              <a:buAutoNum type="arabicPeriod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706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17187" y="742877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CÁC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GIAO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DIỆN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CHỨC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NĂNG</a:t>
            </a: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  <a:p>
            <a:pPr marL="0" lvl="0" indent="0">
              <a:buNone/>
            </a:pPr>
            <a:endParaRPr lang="en-US" dirty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ounded Rectangle 4"/>
          <p:cNvSpPr/>
          <p:nvPr/>
        </p:nvSpPr>
        <p:spPr>
          <a:xfrm>
            <a:off x="209405" y="2024244"/>
            <a:ext cx="2708299" cy="29456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àng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25" y="923990"/>
            <a:ext cx="4467798" cy="287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27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6" name="Google Shape;246;p14"/>
          <p:cNvSpPr txBox="1">
            <a:spLocks noGrp="1"/>
          </p:cNvSpPr>
          <p:nvPr>
            <p:ph type="body" idx="2"/>
          </p:nvPr>
        </p:nvSpPr>
        <p:spPr>
          <a:xfrm>
            <a:off x="3101651" y="1519900"/>
            <a:ext cx="2494200" cy="23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>
                <a:solidFill>
                  <a:srgbClr val="000000"/>
                </a:solidFill>
              </a:rPr>
              <a:t>English : 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>
                <a:solidFill>
                  <a:srgbClr val="000000"/>
                </a:solidFill>
              </a:rPr>
              <a:t>Software </a:t>
            </a:r>
            <a:r>
              <a:rPr lang="en-US" dirty="0" smtClean="0">
                <a:solidFill>
                  <a:srgbClr val="000000"/>
                </a:solidFill>
              </a:rPr>
              <a:t>Management 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247" name="Google Shape;247;p14"/>
          <p:cNvSpPr txBox="1">
            <a:spLocks noGrp="1"/>
          </p:cNvSpPr>
          <p:nvPr>
            <p:ph type="body" idx="1"/>
          </p:nvPr>
        </p:nvSpPr>
        <p:spPr>
          <a:xfrm>
            <a:off x="457200" y="1519900"/>
            <a:ext cx="2494200" cy="23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 smtClean="0">
                <a:solidFill>
                  <a:srgbClr val="000000"/>
                </a:solidFill>
              </a:rPr>
              <a:t>Vietnamese :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 err="1" smtClean="0">
                <a:solidFill>
                  <a:srgbClr val="000000"/>
                </a:solidFill>
              </a:rPr>
              <a:t>Quản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Lý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Siêu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Thị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8" name="Google Shape;248;p14"/>
          <p:cNvSpPr txBox="1">
            <a:spLocks noGrp="1"/>
          </p:cNvSpPr>
          <p:nvPr>
            <p:ph type="body" idx="2"/>
          </p:nvPr>
        </p:nvSpPr>
        <p:spPr>
          <a:xfrm>
            <a:off x="457200" y="3905925"/>
            <a:ext cx="5138700" cy="11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F4A9E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F4A9E"/>
              </a:solidFill>
            </a:endParaRPr>
          </a:p>
        </p:txBody>
      </p:sp>
      <p:sp>
        <p:nvSpPr>
          <p:cNvPr id="249" name="Google Shape;249;p1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42" y="2609385"/>
            <a:ext cx="5037387" cy="24377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17187" y="742877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CÁC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GIAO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DIỆN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CHỨC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NĂNG</a:t>
            </a: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  <a:p>
            <a:pPr marL="0" lvl="0" indent="0">
              <a:buNone/>
            </a:pP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  <a:p>
            <a:pPr marL="0" lvl="0" indent="0">
              <a:buNone/>
            </a:pPr>
            <a:endParaRPr lang="en-US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25" y="923990"/>
            <a:ext cx="4481758" cy="283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80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"/>
          <p:cNvSpPr txBox="1">
            <a:spLocks noGrp="1"/>
          </p:cNvSpPr>
          <p:nvPr>
            <p:ph type="ctrTitle" idx="4294967295"/>
          </p:nvPr>
        </p:nvSpPr>
        <p:spPr>
          <a:xfrm>
            <a:off x="3552600" y="648000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 err="1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4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4800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4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5" name="Google Shape;385;p29"/>
          <p:cNvSpPr txBox="1">
            <a:spLocks noGrp="1"/>
          </p:cNvSpPr>
          <p:nvPr>
            <p:ph type="subTitle" idx="4294967295"/>
          </p:nvPr>
        </p:nvSpPr>
        <p:spPr>
          <a:xfrm>
            <a:off x="3500561" y="1711836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click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6" name="Google Shape;386;p29"/>
          <p:cNvSpPr txBox="1">
            <a:spLocks noGrp="1"/>
          </p:cNvSpPr>
          <p:nvPr>
            <p:ph type="ctrTitle" idx="4294967295"/>
          </p:nvPr>
        </p:nvSpPr>
        <p:spPr>
          <a:xfrm>
            <a:off x="3601945" y="3270071"/>
            <a:ext cx="4905600" cy="5042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endParaRPr dirty="0">
              <a:solidFill>
                <a:srgbClr val="FFFFFF"/>
              </a:solidFill>
            </a:endParaRPr>
          </a:p>
        </p:txBody>
      </p:sp>
      <p:sp>
        <p:nvSpPr>
          <p:cNvPr id="387" name="Google Shape;387;p29"/>
          <p:cNvSpPr txBox="1">
            <a:spLocks noGrp="1"/>
          </p:cNvSpPr>
          <p:nvPr>
            <p:ph type="subTitle" idx="4294967295"/>
          </p:nvPr>
        </p:nvSpPr>
        <p:spPr>
          <a:xfrm>
            <a:off x="3552600" y="3902207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sz="2400" dirty="0"/>
          </a:p>
        </p:txBody>
      </p:sp>
      <p:sp>
        <p:nvSpPr>
          <p:cNvPr id="390" name="Google Shape;390;p2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391" name="Google Shape;391;p29"/>
          <p:cNvGrpSpPr/>
          <p:nvPr/>
        </p:nvGrpSpPr>
        <p:grpSpPr>
          <a:xfrm flipH="1">
            <a:off x="125036" y="2932502"/>
            <a:ext cx="2792552" cy="2221397"/>
            <a:chOff x="9925050" y="4203700"/>
            <a:chExt cx="2267050" cy="1803375"/>
          </a:xfrm>
        </p:grpSpPr>
        <p:sp>
          <p:nvSpPr>
            <p:cNvPr id="392" name="Google Shape;392;p29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200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75819" y="791018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  <a:p>
            <a:pPr marL="0" lvl="0" indent="0">
              <a:buNone/>
            </a:pPr>
            <a:endParaRPr lang="en-US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314" y="923990"/>
            <a:ext cx="4505217" cy="289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09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 new form )</a:t>
            </a:r>
          </a:p>
          <a:p>
            <a:pPr marL="34290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tin,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message box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ng</a:t>
            </a:r>
            <a:r>
              <a:rPr lang="vi-V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ười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lựa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buFont typeface="+mj-lt"/>
              <a:buAutoNum type="arabicPeriod"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2"/>
          </p:nvPr>
        </p:nvSpPr>
        <p:spPr>
          <a:xfrm>
            <a:off x="3049955" y="1681727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640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75819" y="791018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  <a:p>
            <a:pPr marL="0" lvl="0" indent="0">
              <a:buNone/>
            </a:pP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Tìm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kiếm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 </a:t>
            </a:r>
          </a:p>
          <a:p>
            <a:pPr lvl="0" indent="-457200">
              <a:buFont typeface="+mj-lt"/>
              <a:buAutoNum type="arabicPeriod"/>
            </a:pP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Theo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mã</a:t>
            </a:r>
            <a:r>
              <a:rPr lang="en-US" sz="1600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</a:p>
          <a:p>
            <a:pPr lvl="0" indent="-457200">
              <a:buFont typeface="+mj-lt"/>
              <a:buAutoNum type="arabicPeriod"/>
            </a:pP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họ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tên</a:t>
            </a:r>
            <a:r>
              <a:rPr lang="en-US" sz="1600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(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với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khách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hàng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,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nhân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viên</a:t>
            </a:r>
            <a:r>
              <a:rPr lang="en-US" sz="1600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)</a:t>
            </a:r>
          </a:p>
          <a:p>
            <a:pPr lvl="0" indent="-457200">
              <a:buFont typeface="+mj-lt"/>
              <a:buAutoNum type="arabicPeriod"/>
            </a:pP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SĐT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(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nếu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có</a:t>
            </a:r>
            <a:r>
              <a:rPr lang="en-US" sz="1600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) </a:t>
            </a:r>
          </a:p>
          <a:p>
            <a:pPr lvl="0" indent="-457200">
              <a:buFont typeface="+mj-lt"/>
              <a:buAutoNum type="arabicPeriod"/>
            </a:pP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Tên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sản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sz="1600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phẩm</a:t>
            </a:r>
            <a:r>
              <a:rPr lang="en-US" sz="1600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sz="1600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…..</a:t>
            </a:r>
            <a:endParaRPr lang="en-US" sz="1600" dirty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24" y="984203"/>
            <a:ext cx="4524107" cy="281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8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75819" y="791018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  <a:p>
            <a:pPr marL="0" lvl="0" indent="0">
              <a:buNone/>
            </a:pP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Thêm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(Add)</a:t>
            </a:r>
          </a:p>
          <a:p>
            <a:pPr marL="0" lvl="0" indent="0">
              <a:buNone/>
            </a:pPr>
            <a:endParaRPr lang="en-US" dirty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476" y="959104"/>
            <a:ext cx="4505055" cy="284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8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75819" y="791018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Button 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Exit </a:t>
            </a:r>
          </a:p>
          <a:p>
            <a:pPr marL="0" lvl="0" indent="0">
              <a:buNone/>
            </a:pP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(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thoát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)</a:t>
            </a: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766" y="977221"/>
            <a:ext cx="4467765" cy="282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2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75819" y="791018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  <a:p>
            <a:pPr marL="0" lvl="0" indent="0">
              <a:buNone/>
            </a:pP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Button Update </a:t>
            </a:r>
          </a:p>
          <a:p>
            <a:pPr marL="0" lvl="0" indent="0">
              <a:buNone/>
            </a:pP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(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sửa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)</a:t>
            </a:r>
            <a:endParaRPr lang="en-US" dirty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539" y="923990"/>
            <a:ext cx="4524107" cy="287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9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17187" y="742877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CÁC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GIAO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DIỆN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CHỨC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NĂNG</a:t>
            </a: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  <a:p>
            <a:pPr marL="0" lvl="0" indent="0">
              <a:buNone/>
            </a:pPr>
            <a:endParaRPr lang="en-US" dirty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293" y="923990"/>
            <a:ext cx="4579336" cy="287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72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17187" y="742877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CÁC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GIAO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DIỆN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CHỨC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NĂNG</a:t>
            </a:r>
            <a:endParaRPr lang="en-US" dirty="0" smtClean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  <a:p>
            <a:pPr marL="0" lvl="0" indent="0">
              <a:buNone/>
            </a:pPr>
            <a:endParaRPr lang="en-US" dirty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26" y="923991"/>
            <a:ext cx="4460818" cy="287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63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endParaRPr dirty="0"/>
          </a:p>
        </p:txBody>
      </p:sp>
      <p:sp>
        <p:nvSpPr>
          <p:cNvPr id="262" name="Google Shape;262;p16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err="1" smtClean="0"/>
              <a:t>Giới</a:t>
            </a:r>
            <a:r>
              <a:rPr lang="en-US" dirty="0"/>
              <a:t> </a:t>
            </a:r>
            <a:r>
              <a:rPr lang="en-US" dirty="0" err="1" smtClean="0"/>
              <a:t>thiệu</a:t>
            </a:r>
            <a:r>
              <a:rPr lang="en-US" dirty="0"/>
              <a:t> </a:t>
            </a:r>
            <a:r>
              <a:rPr lang="en-US" dirty="0" err="1" smtClean="0"/>
              <a:t>nhóm</a:t>
            </a:r>
            <a:endParaRPr lang="en-US" dirty="0" smtClean="0"/>
          </a:p>
          <a:p>
            <a:pPr lvl="0"/>
            <a:r>
              <a:rPr lang="en-US" dirty="0" err="1" smtClean="0"/>
              <a:t>Giới</a:t>
            </a:r>
            <a:r>
              <a:rPr lang="en-US" dirty="0"/>
              <a:t> </a:t>
            </a:r>
            <a:r>
              <a:rPr lang="en-US" dirty="0" err="1" smtClean="0"/>
              <a:t>thiệu</a:t>
            </a:r>
            <a:r>
              <a:rPr lang="en-US" dirty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Án</a:t>
            </a:r>
            <a:endParaRPr lang="en-US" dirty="0" smtClean="0"/>
          </a:p>
          <a:p>
            <a:pPr lvl="0"/>
            <a:r>
              <a:rPr lang="en-US" dirty="0"/>
              <a:t>Chi </a:t>
            </a:r>
            <a:r>
              <a:rPr lang="en-US" dirty="0" err="1"/>
              <a:t>t</a:t>
            </a:r>
            <a:r>
              <a:rPr lang="en-US" dirty="0" err="1" smtClean="0"/>
              <a:t>iết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/>
              <a:t> </a:t>
            </a:r>
            <a:r>
              <a:rPr lang="en-US" dirty="0" err="1" smtClean="0"/>
              <a:t>Án</a:t>
            </a:r>
            <a:endParaRPr lang="en-US" dirty="0" smtClean="0"/>
          </a:p>
          <a:p>
            <a:pPr lvl="0"/>
            <a:r>
              <a:rPr lang="en-US" dirty="0" err="1" smtClean="0"/>
              <a:t>Phần</a:t>
            </a:r>
            <a:r>
              <a:rPr lang="en-US" dirty="0" smtClean="0"/>
              <a:t> Code</a:t>
            </a:r>
          </a:p>
          <a:p>
            <a:pPr lvl="0"/>
            <a:r>
              <a:rPr lang="en-US" dirty="0" err="1" smtClean="0"/>
              <a:t>Phần</a:t>
            </a:r>
            <a:r>
              <a:rPr lang="en-US" dirty="0" smtClean="0"/>
              <a:t> Demo</a:t>
            </a:r>
            <a:endParaRPr dirty="0"/>
          </a:p>
        </p:txBody>
      </p:sp>
      <p:sp>
        <p:nvSpPr>
          <p:cNvPr id="263" name="Google Shape;263;p16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17187" y="742877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CÁC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GIAO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DIỆN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CHỨC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NĂNG</a:t>
            </a:r>
            <a:endParaRPr lang="en-US" dirty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821" y="923990"/>
            <a:ext cx="4476708" cy="286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84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717187" y="742877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1297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CÁC</a:t>
            </a:r>
            <a:r>
              <a:rPr lang="en-US" dirty="0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GIAO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DIỆN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CHỨC</a:t>
            </a:r>
            <a:r>
              <a:rPr lang="en-US" dirty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 </a:t>
            </a:r>
            <a:r>
              <a:rPr lang="en-US" dirty="0" err="1" smtClean="0">
                <a:solidFill>
                  <a:srgbClr val="A5B0FE"/>
                </a:solidFill>
                <a:latin typeface="Times New Roman" panose="02020603050405020304" pitchFamily="18" charset="0"/>
                <a:ea typeface="Miriam Libre"/>
                <a:cs typeface="Times New Roman" panose="02020603050405020304" pitchFamily="18" charset="0"/>
                <a:sym typeface="Miriam Libre"/>
              </a:rPr>
              <a:t>NĂNG</a:t>
            </a:r>
            <a:endParaRPr lang="en-US" dirty="0">
              <a:solidFill>
                <a:srgbClr val="A5B0FE"/>
              </a:solidFill>
              <a:latin typeface="Times New Roman" panose="02020603050405020304" pitchFamily="18" charset="0"/>
              <a:ea typeface="Miriam Libre"/>
              <a:cs typeface="Times New Roman" panose="02020603050405020304" pitchFamily="18" charset="0"/>
              <a:sym typeface="Miriam Libre"/>
            </a:endParaRPr>
          </a:p>
        </p:txBody>
      </p:sp>
      <p:grpSp>
        <p:nvGrpSpPr>
          <p:cNvPr id="10" name="Google Shape;774;p40"/>
          <p:cNvGrpSpPr/>
          <p:nvPr/>
        </p:nvGrpSpPr>
        <p:grpSpPr>
          <a:xfrm>
            <a:off x="3465287" y="271038"/>
            <a:ext cx="310532" cy="317040"/>
            <a:chOff x="3951850" y="2985350"/>
            <a:chExt cx="407950" cy="416500"/>
          </a:xfrm>
        </p:grpSpPr>
        <p:sp>
          <p:nvSpPr>
            <p:cNvPr id="11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44;p40"/>
          <p:cNvSpPr/>
          <p:nvPr/>
        </p:nvSpPr>
        <p:spPr>
          <a:xfrm>
            <a:off x="4517778" y="244095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72;p40"/>
          <p:cNvSpPr/>
          <p:nvPr/>
        </p:nvSpPr>
        <p:spPr>
          <a:xfrm>
            <a:off x="5680129" y="303183"/>
            <a:ext cx="265583" cy="265583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83;p40"/>
          <p:cNvSpPr/>
          <p:nvPr/>
        </p:nvSpPr>
        <p:spPr>
          <a:xfrm>
            <a:off x="6854786" y="230064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925;p40"/>
          <p:cNvGrpSpPr/>
          <p:nvPr/>
        </p:nvGrpSpPr>
        <p:grpSpPr>
          <a:xfrm>
            <a:off x="7998642" y="320611"/>
            <a:ext cx="301283" cy="301283"/>
            <a:chOff x="6649150" y="309350"/>
            <a:chExt cx="395800" cy="395800"/>
          </a:xfrm>
        </p:grpSpPr>
        <p:sp>
          <p:nvSpPr>
            <p:cNvPr id="19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054" y="923990"/>
            <a:ext cx="4535129" cy="287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605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"/>
          <p:cNvSpPr txBox="1">
            <a:spLocks noGrp="1"/>
          </p:cNvSpPr>
          <p:nvPr>
            <p:ph type="ctrTitle" idx="4294967295"/>
          </p:nvPr>
        </p:nvSpPr>
        <p:spPr>
          <a:xfrm>
            <a:off x="3552600" y="648000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endParaRPr sz="4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5" name="Google Shape;385;p29"/>
          <p:cNvSpPr txBox="1">
            <a:spLocks noGrp="1"/>
          </p:cNvSpPr>
          <p:nvPr>
            <p:ph type="subTitle" idx="4294967295"/>
          </p:nvPr>
        </p:nvSpPr>
        <p:spPr>
          <a:xfrm>
            <a:off x="3500561" y="1711836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 smtClean="0"/>
              <a:t>Do </a:t>
            </a:r>
            <a:r>
              <a:rPr lang="en-US" sz="2400" dirty="0" err="1" smtClean="0"/>
              <a:t>nhu</a:t>
            </a:r>
            <a:r>
              <a:rPr lang="en-US" dirty="0"/>
              <a:t> </a:t>
            </a:r>
            <a:r>
              <a:rPr lang="en-US" dirty="0" err="1" smtClean="0"/>
              <a:t>cầu</a:t>
            </a:r>
            <a:r>
              <a:rPr lang="en-US" dirty="0"/>
              <a:t> </a:t>
            </a:r>
            <a:r>
              <a:rPr lang="en-US" dirty="0" err="1" smtClean="0"/>
              <a:t>cần</a:t>
            </a:r>
            <a:r>
              <a:rPr lang="en-US" dirty="0"/>
              <a:t> </a:t>
            </a:r>
            <a:r>
              <a:rPr lang="en-US" dirty="0" err="1" smtClean="0"/>
              <a:t>quản</a:t>
            </a:r>
            <a:r>
              <a:rPr lang="en-US" dirty="0"/>
              <a:t> </a:t>
            </a:r>
            <a:r>
              <a:rPr lang="en-US" dirty="0" err="1" smtClean="0"/>
              <a:t>lý</a:t>
            </a:r>
            <a:r>
              <a:rPr lang="en-US" dirty="0"/>
              <a:t> </a:t>
            </a:r>
            <a:r>
              <a:rPr lang="en-US" dirty="0" err="1" smtClean="0"/>
              <a:t>các</a:t>
            </a:r>
            <a:r>
              <a:rPr lang="en-US" dirty="0"/>
              <a:t> </a:t>
            </a:r>
            <a:r>
              <a:rPr lang="en-US" dirty="0" err="1" smtClean="0"/>
              <a:t>Siêu</a:t>
            </a:r>
            <a:r>
              <a:rPr lang="en-US" dirty="0"/>
              <a:t> </a:t>
            </a:r>
            <a:r>
              <a:rPr lang="en-US" dirty="0" err="1" smtClean="0"/>
              <a:t>thị</a:t>
            </a:r>
            <a:r>
              <a:rPr lang="en-US" dirty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nhanh</a:t>
            </a:r>
            <a:r>
              <a:rPr lang="en-US" dirty="0"/>
              <a:t> </a:t>
            </a:r>
            <a:r>
              <a:rPr lang="en-US" dirty="0" err="1" smtClean="0"/>
              <a:t>chóng</a:t>
            </a:r>
            <a:r>
              <a:rPr lang="en-US" dirty="0"/>
              <a:t>, </a:t>
            </a:r>
            <a:r>
              <a:rPr lang="en-US" dirty="0" err="1" smtClean="0"/>
              <a:t>hiệu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sz="2400" dirty="0"/>
          </a:p>
        </p:txBody>
      </p:sp>
      <p:sp>
        <p:nvSpPr>
          <p:cNvPr id="386" name="Google Shape;386;p29"/>
          <p:cNvSpPr txBox="1">
            <a:spLocks noGrp="1"/>
          </p:cNvSpPr>
          <p:nvPr>
            <p:ph type="ctrTitle" idx="4294967295"/>
          </p:nvPr>
        </p:nvSpPr>
        <p:spPr>
          <a:xfrm>
            <a:off x="3601945" y="2879417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>
                <a:solidFill>
                  <a:srgbClr val="FFFFFF"/>
                </a:solidFill>
              </a:rPr>
              <a:t>TÀI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 smtClean="0">
                <a:solidFill>
                  <a:srgbClr val="FFFFFF"/>
                </a:solidFill>
              </a:rPr>
              <a:t>LIỆU</a:t>
            </a:r>
            <a:r>
              <a:rPr lang="en-US" dirty="0" smtClean="0">
                <a:solidFill>
                  <a:srgbClr val="FFFFFF"/>
                </a:solidFill>
              </a:rPr>
              <a:t> </a:t>
            </a:r>
            <a:r>
              <a:rPr lang="en-US" dirty="0" err="1" smtClean="0">
                <a:solidFill>
                  <a:srgbClr val="FFFFFF"/>
                </a:solidFill>
              </a:rPr>
              <a:t>THAM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KHẢO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87" name="Google Shape;387;p29"/>
          <p:cNvSpPr txBox="1">
            <a:spLocks noGrp="1"/>
          </p:cNvSpPr>
          <p:nvPr>
            <p:ph type="subTitle" idx="4294967295"/>
          </p:nvPr>
        </p:nvSpPr>
        <p:spPr>
          <a:xfrm>
            <a:off x="3552600" y="3902207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/>
              <a:t>Các</a:t>
            </a:r>
            <a:r>
              <a:rPr lang="en-US" dirty="0"/>
              <a:t> source code </a:t>
            </a:r>
            <a:r>
              <a:rPr lang="en-US" dirty="0" err="1" smtClean="0"/>
              <a:t>về</a:t>
            </a:r>
            <a:r>
              <a:rPr lang="en-US" dirty="0"/>
              <a:t> </a:t>
            </a:r>
            <a:r>
              <a:rPr lang="en-US" dirty="0" err="1" smtClean="0"/>
              <a:t>quản</a:t>
            </a:r>
            <a:r>
              <a:rPr lang="en-US" dirty="0"/>
              <a:t> </a:t>
            </a:r>
            <a:r>
              <a:rPr lang="en-US" dirty="0" err="1" smtClean="0"/>
              <a:t>lí</a:t>
            </a:r>
            <a:r>
              <a:rPr lang="en-US" dirty="0"/>
              <a:t> </a:t>
            </a:r>
            <a:r>
              <a:rPr lang="en-US" dirty="0" err="1" smtClean="0"/>
              <a:t>cửa</a:t>
            </a:r>
            <a:r>
              <a:rPr lang="en-US" dirty="0"/>
              <a:t> </a:t>
            </a:r>
            <a:r>
              <a:rPr lang="en-US" dirty="0" err="1" smtClean="0"/>
              <a:t>hàng</a:t>
            </a:r>
            <a:r>
              <a:rPr lang="en-US" dirty="0"/>
              <a:t>, </a:t>
            </a:r>
            <a:r>
              <a:rPr lang="en-US" dirty="0" err="1" smtClean="0"/>
              <a:t>siêu</a:t>
            </a:r>
            <a:r>
              <a:rPr lang="en-US" dirty="0"/>
              <a:t> </a:t>
            </a:r>
            <a:r>
              <a:rPr lang="en-US" dirty="0" err="1" smtClean="0"/>
              <a:t>thị</a:t>
            </a:r>
            <a:r>
              <a:rPr lang="en-US" dirty="0" smtClean="0"/>
              <a:t>…. </a:t>
            </a:r>
            <a:endParaRPr sz="2400" dirty="0"/>
          </a:p>
        </p:txBody>
      </p:sp>
      <p:sp>
        <p:nvSpPr>
          <p:cNvPr id="390" name="Google Shape;390;p2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391" name="Google Shape;391;p29"/>
          <p:cNvGrpSpPr/>
          <p:nvPr/>
        </p:nvGrpSpPr>
        <p:grpSpPr>
          <a:xfrm flipH="1">
            <a:off x="125036" y="2932502"/>
            <a:ext cx="2792552" cy="2221397"/>
            <a:chOff x="9925050" y="4203700"/>
            <a:chExt cx="2267050" cy="1803375"/>
          </a:xfrm>
        </p:grpSpPr>
        <p:sp>
          <p:nvSpPr>
            <p:cNvPr id="392" name="Google Shape;392;p29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323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6"/>
          <p:cNvSpPr txBox="1">
            <a:spLocks noGrp="1"/>
          </p:cNvSpPr>
          <p:nvPr>
            <p:ph type="ctrTitle" idx="4294967295"/>
          </p:nvPr>
        </p:nvSpPr>
        <p:spPr>
          <a:xfrm>
            <a:off x="685800" y="440350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484" name="Google Shape;484;p36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25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/>
              <a:t>Any questions?</a:t>
            </a:r>
            <a:endParaRPr sz="3600" b="1"/>
          </a:p>
        </p:txBody>
      </p:sp>
      <p:sp>
        <p:nvSpPr>
          <p:cNvPr id="485" name="Google Shape;485;p36"/>
          <p:cNvSpPr txBox="1">
            <a:spLocks noGrp="1"/>
          </p:cNvSpPr>
          <p:nvPr>
            <p:ph type="body" idx="4294967295"/>
          </p:nvPr>
        </p:nvSpPr>
        <p:spPr>
          <a:xfrm>
            <a:off x="685800" y="2464406"/>
            <a:ext cx="48639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p3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9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507" name="Google Shape;507;p39"/>
          <p:cNvSpPr txBox="1">
            <a:spLocks noGrp="1"/>
          </p:cNvSpPr>
          <p:nvPr>
            <p:ph type="title" idx="4294967295"/>
          </p:nvPr>
        </p:nvSpPr>
        <p:spPr>
          <a:xfrm>
            <a:off x="241900" y="228125"/>
            <a:ext cx="86694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EXTRA GRAPHICS</a:t>
            </a:r>
            <a:endParaRPr sz="2400">
              <a:solidFill>
                <a:srgbClr val="000000"/>
              </a:solidFill>
            </a:endParaRPr>
          </a:p>
        </p:txBody>
      </p:sp>
      <p:grpSp>
        <p:nvGrpSpPr>
          <p:cNvPr id="508" name="Google Shape;508;p39"/>
          <p:cNvGrpSpPr/>
          <p:nvPr/>
        </p:nvGrpSpPr>
        <p:grpSpPr>
          <a:xfrm rot="10800000">
            <a:off x="5141199" y="1272662"/>
            <a:ext cx="1047339" cy="1438885"/>
            <a:chOff x="0" y="855663"/>
            <a:chExt cx="1652475" cy="2270250"/>
          </a:xfrm>
        </p:grpSpPr>
        <p:sp>
          <p:nvSpPr>
            <p:cNvPr id="509" name="Google Shape;509;p39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8" name="Google Shape;518;p39"/>
          <p:cNvGrpSpPr/>
          <p:nvPr/>
        </p:nvGrpSpPr>
        <p:grpSpPr>
          <a:xfrm>
            <a:off x="3106235" y="3017102"/>
            <a:ext cx="983079" cy="1564615"/>
            <a:chOff x="715963" y="3538538"/>
            <a:chExt cx="1551087" cy="2468625"/>
          </a:xfrm>
        </p:grpSpPr>
        <p:sp>
          <p:nvSpPr>
            <p:cNvPr id="519" name="Google Shape;519;p39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0" name="Google Shape;530;p39"/>
          <p:cNvGrpSpPr/>
          <p:nvPr/>
        </p:nvGrpSpPr>
        <p:grpSpPr>
          <a:xfrm>
            <a:off x="724990" y="3401518"/>
            <a:ext cx="1362282" cy="1180199"/>
            <a:chOff x="3305175" y="4144963"/>
            <a:chExt cx="2149388" cy="1862100"/>
          </a:xfrm>
        </p:grpSpPr>
        <p:sp>
          <p:nvSpPr>
            <p:cNvPr id="531" name="Google Shape;531;p39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0" name="Google Shape;540;p39"/>
          <p:cNvGrpSpPr/>
          <p:nvPr/>
        </p:nvGrpSpPr>
        <p:grpSpPr>
          <a:xfrm rot="10800000">
            <a:off x="3086410" y="1134925"/>
            <a:ext cx="1193271" cy="1550402"/>
            <a:chOff x="3357563" y="850900"/>
            <a:chExt cx="1882725" cy="2446200"/>
          </a:xfrm>
        </p:grpSpPr>
        <p:sp>
          <p:nvSpPr>
            <p:cNvPr id="541" name="Google Shape;541;p39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4" name="Google Shape;554;p39"/>
          <p:cNvGrpSpPr/>
          <p:nvPr/>
        </p:nvGrpSpPr>
        <p:grpSpPr>
          <a:xfrm rot="10800000">
            <a:off x="662076" y="1272726"/>
            <a:ext cx="1488099" cy="1438821"/>
            <a:chOff x="6545263" y="855663"/>
            <a:chExt cx="2347900" cy="2270150"/>
          </a:xfrm>
        </p:grpSpPr>
        <p:sp>
          <p:nvSpPr>
            <p:cNvPr id="555" name="Google Shape;555;p39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8234363" y="2009775"/>
              <a:ext cx="658800" cy="547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8320088" y="2133600"/>
              <a:ext cx="27000" cy="3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8389938" y="2620963"/>
              <a:ext cx="81000" cy="430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8518525" y="2620963"/>
              <a:ext cx="58800" cy="258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8" name="Google Shape;568;p39"/>
          <p:cNvGrpSpPr/>
          <p:nvPr/>
        </p:nvGrpSpPr>
        <p:grpSpPr>
          <a:xfrm>
            <a:off x="5108276" y="3190217"/>
            <a:ext cx="1097789" cy="1391500"/>
            <a:chOff x="6662738" y="3806825"/>
            <a:chExt cx="1732075" cy="2195488"/>
          </a:xfrm>
        </p:grpSpPr>
        <p:sp>
          <p:nvSpPr>
            <p:cNvPr id="569" name="Google Shape;569;p39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7" name="Google Shape;587;p39"/>
          <p:cNvGrpSpPr/>
          <p:nvPr/>
        </p:nvGrpSpPr>
        <p:grpSpPr>
          <a:xfrm rot="10800000" flipH="1">
            <a:off x="7087421" y="1599747"/>
            <a:ext cx="1436785" cy="1111812"/>
            <a:chOff x="9598025" y="882650"/>
            <a:chExt cx="2266938" cy="1754200"/>
          </a:xfrm>
        </p:grpSpPr>
        <p:sp>
          <p:nvSpPr>
            <p:cNvPr id="588" name="Google Shape;588;p39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2" name="Google Shape;592;p39"/>
          <p:cNvGrpSpPr/>
          <p:nvPr/>
        </p:nvGrpSpPr>
        <p:grpSpPr>
          <a:xfrm>
            <a:off x="7225029" y="3438757"/>
            <a:ext cx="1436856" cy="1142979"/>
            <a:chOff x="9925050" y="4203700"/>
            <a:chExt cx="2267050" cy="1803375"/>
          </a:xfrm>
        </p:grpSpPr>
        <p:sp>
          <p:nvSpPr>
            <p:cNvPr id="593" name="Google Shape;593;p39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B0FE"/>
        </a:solidFill>
        <a:effectLst/>
      </p:bgPr>
    </p:bg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0"/>
          <p:cNvSpPr txBox="1"/>
          <p:nvPr/>
        </p:nvSpPr>
        <p:spPr>
          <a:xfrm>
            <a:off x="6096175" y="5406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Barlow Light"/>
                <a:ea typeface="Barlow Light"/>
                <a:cs typeface="Barlow Light"/>
                <a:sym typeface="Barlow Light"/>
              </a:rPr>
              <a:t>SlidesCarnival icons are editable shapes. </a:t>
            </a: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Barlow Light"/>
                <a:ea typeface="Barlow Light"/>
                <a:cs typeface="Barlow Light"/>
                <a:sym typeface="Barlow Light"/>
              </a:rPr>
              <a:t>This means that you can:</a:t>
            </a: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Font typeface="Barlow Light"/>
              <a:buChar char="●"/>
            </a:pPr>
            <a:r>
              <a:rPr lang="en" sz="900">
                <a:latin typeface="Barlow Light"/>
                <a:ea typeface="Barlow Light"/>
                <a:cs typeface="Barlow Light"/>
                <a:sym typeface="Barlow Light"/>
              </a:rPr>
              <a:t>Resize them without losing quality.</a:t>
            </a: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Font typeface="Barlow Light"/>
              <a:buChar char="●"/>
            </a:pPr>
            <a:r>
              <a:rPr lang="en" sz="900">
                <a:latin typeface="Barlow Light"/>
                <a:ea typeface="Barlow Light"/>
                <a:cs typeface="Barlow Light"/>
                <a:sym typeface="Barlow Light"/>
              </a:rPr>
              <a:t>Change line color, width and style.</a:t>
            </a: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Barlow Light"/>
                <a:ea typeface="Barlow Light"/>
                <a:cs typeface="Barlow Light"/>
                <a:sym typeface="Barlow Light"/>
              </a:rPr>
              <a:t>Isn’t that nice? :)</a:t>
            </a: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Barlow Light"/>
                <a:ea typeface="Barlow Light"/>
                <a:cs typeface="Barlow Light"/>
                <a:sym typeface="Barlow Light"/>
              </a:rPr>
              <a:t>Examples:</a:t>
            </a: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610" name="Google Shape;610;p40"/>
          <p:cNvGrpSpPr/>
          <p:nvPr/>
        </p:nvGrpSpPr>
        <p:grpSpPr>
          <a:xfrm>
            <a:off x="604182" y="540331"/>
            <a:ext cx="310551" cy="405092"/>
            <a:chOff x="590250" y="244200"/>
            <a:chExt cx="407975" cy="532175"/>
          </a:xfrm>
        </p:grpSpPr>
        <p:sp>
          <p:nvSpPr>
            <p:cNvPr id="611" name="Google Shape;611;p40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40"/>
          <p:cNvGrpSpPr/>
          <p:nvPr/>
        </p:nvGrpSpPr>
        <p:grpSpPr>
          <a:xfrm>
            <a:off x="1104728" y="600124"/>
            <a:ext cx="337440" cy="280883"/>
            <a:chOff x="1247825" y="322750"/>
            <a:chExt cx="443300" cy="369000"/>
          </a:xfrm>
        </p:grpSpPr>
        <p:sp>
          <p:nvSpPr>
            <p:cNvPr id="626" name="Google Shape;626;p40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40"/>
          <p:cNvGrpSpPr/>
          <p:nvPr/>
        </p:nvGrpSpPr>
        <p:grpSpPr>
          <a:xfrm>
            <a:off x="1623829" y="598734"/>
            <a:ext cx="322597" cy="283661"/>
            <a:chOff x="1929775" y="320925"/>
            <a:chExt cx="423800" cy="372650"/>
          </a:xfrm>
        </p:grpSpPr>
        <p:sp>
          <p:nvSpPr>
            <p:cNvPr id="632" name="Google Shape;632;p40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" name="Google Shape;637;p40"/>
          <p:cNvSpPr/>
          <p:nvPr/>
        </p:nvSpPr>
        <p:spPr>
          <a:xfrm>
            <a:off x="2164700" y="588535"/>
            <a:ext cx="264193" cy="304061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40"/>
          <p:cNvSpPr/>
          <p:nvPr/>
        </p:nvSpPr>
        <p:spPr>
          <a:xfrm>
            <a:off x="2694458" y="589468"/>
            <a:ext cx="228036" cy="302196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" name="Google Shape;639;p40"/>
          <p:cNvGrpSpPr/>
          <p:nvPr/>
        </p:nvGrpSpPr>
        <p:grpSpPr>
          <a:xfrm>
            <a:off x="3679335" y="566745"/>
            <a:ext cx="304994" cy="347621"/>
            <a:chOff x="4630125" y="278900"/>
            <a:chExt cx="400675" cy="456675"/>
          </a:xfrm>
        </p:grpSpPr>
        <p:sp>
          <p:nvSpPr>
            <p:cNvPr id="640" name="Google Shape;640;p40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40"/>
          <p:cNvSpPr/>
          <p:nvPr/>
        </p:nvSpPr>
        <p:spPr>
          <a:xfrm>
            <a:off x="4168770" y="588078"/>
            <a:ext cx="349486" cy="304975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" name="Google Shape;645;p40"/>
          <p:cNvGrpSpPr/>
          <p:nvPr/>
        </p:nvGrpSpPr>
        <p:grpSpPr>
          <a:xfrm>
            <a:off x="608826" y="1061734"/>
            <a:ext cx="310532" cy="378678"/>
            <a:chOff x="596350" y="929175"/>
            <a:chExt cx="407950" cy="497475"/>
          </a:xfrm>
        </p:grpSpPr>
        <p:sp>
          <p:nvSpPr>
            <p:cNvPr id="646" name="Google Shape;646;p40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653;p40"/>
          <p:cNvGrpSpPr/>
          <p:nvPr/>
        </p:nvGrpSpPr>
        <p:grpSpPr>
          <a:xfrm>
            <a:off x="1627064" y="1116902"/>
            <a:ext cx="316126" cy="270683"/>
            <a:chOff x="1934025" y="1001650"/>
            <a:chExt cx="415300" cy="355600"/>
          </a:xfrm>
        </p:grpSpPr>
        <p:sp>
          <p:nvSpPr>
            <p:cNvPr id="654" name="Google Shape;654;p40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" name="Google Shape;658;p40"/>
          <p:cNvSpPr/>
          <p:nvPr/>
        </p:nvSpPr>
        <p:spPr>
          <a:xfrm>
            <a:off x="2137830" y="1094183"/>
            <a:ext cx="317953" cy="316107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40"/>
          <p:cNvSpPr/>
          <p:nvPr/>
        </p:nvSpPr>
        <p:spPr>
          <a:xfrm>
            <a:off x="2649966" y="1109940"/>
            <a:ext cx="317040" cy="284594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40"/>
          <p:cNvSpPr/>
          <p:nvPr/>
        </p:nvSpPr>
        <p:spPr>
          <a:xfrm>
            <a:off x="3166269" y="1112261"/>
            <a:ext cx="307772" cy="279950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40"/>
          <p:cNvSpPr/>
          <p:nvPr/>
        </p:nvSpPr>
        <p:spPr>
          <a:xfrm>
            <a:off x="3688148" y="1115040"/>
            <a:ext cx="287372" cy="2743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" name="Google Shape;662;p40"/>
          <p:cNvGrpSpPr/>
          <p:nvPr/>
        </p:nvGrpSpPr>
        <p:grpSpPr>
          <a:xfrm>
            <a:off x="4184981" y="1096502"/>
            <a:ext cx="317040" cy="317497"/>
            <a:chOff x="5294400" y="974850"/>
            <a:chExt cx="416500" cy="417100"/>
          </a:xfrm>
        </p:grpSpPr>
        <p:sp>
          <p:nvSpPr>
            <p:cNvPr id="663" name="Google Shape;663;p40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" name="Google Shape;665;p40"/>
          <p:cNvGrpSpPr/>
          <p:nvPr/>
        </p:nvGrpSpPr>
        <p:grpSpPr>
          <a:xfrm>
            <a:off x="4658657" y="1060821"/>
            <a:ext cx="393046" cy="382846"/>
            <a:chOff x="5916675" y="927975"/>
            <a:chExt cx="516350" cy="502950"/>
          </a:xfrm>
        </p:grpSpPr>
        <p:sp>
          <p:nvSpPr>
            <p:cNvPr id="666" name="Google Shape;666;p40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" name="Google Shape;668;p40"/>
          <p:cNvGrpSpPr/>
          <p:nvPr/>
        </p:nvGrpSpPr>
        <p:grpSpPr>
          <a:xfrm>
            <a:off x="584715" y="1648962"/>
            <a:ext cx="354110" cy="239169"/>
            <a:chOff x="564675" y="1700625"/>
            <a:chExt cx="465200" cy="314200"/>
          </a:xfrm>
        </p:grpSpPr>
        <p:sp>
          <p:nvSpPr>
            <p:cNvPr id="669" name="Google Shape;669;p40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40"/>
          <p:cNvGrpSpPr/>
          <p:nvPr/>
        </p:nvGrpSpPr>
        <p:grpSpPr>
          <a:xfrm>
            <a:off x="1096393" y="1590559"/>
            <a:ext cx="354110" cy="346708"/>
            <a:chOff x="1236875" y="1623900"/>
            <a:chExt cx="465200" cy="455475"/>
          </a:xfrm>
        </p:grpSpPr>
        <p:sp>
          <p:nvSpPr>
            <p:cNvPr id="673" name="Google Shape;673;p40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Google Shape;680;p40"/>
          <p:cNvGrpSpPr/>
          <p:nvPr/>
        </p:nvGrpSpPr>
        <p:grpSpPr>
          <a:xfrm>
            <a:off x="1619185" y="1597981"/>
            <a:ext cx="331883" cy="331864"/>
            <a:chOff x="1923675" y="1633650"/>
            <a:chExt cx="436000" cy="435975"/>
          </a:xfrm>
        </p:grpSpPr>
        <p:sp>
          <p:nvSpPr>
            <p:cNvPr id="681" name="Google Shape;681;p4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40"/>
          <p:cNvGrpSpPr/>
          <p:nvPr/>
        </p:nvGrpSpPr>
        <p:grpSpPr>
          <a:xfrm>
            <a:off x="2129475" y="1596591"/>
            <a:ext cx="334643" cy="334643"/>
            <a:chOff x="2594050" y="1631825"/>
            <a:chExt cx="439625" cy="439625"/>
          </a:xfrm>
        </p:grpSpPr>
        <p:sp>
          <p:nvSpPr>
            <p:cNvPr id="688" name="Google Shape;688;p4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2" name="Google Shape;692;p40"/>
          <p:cNvSpPr/>
          <p:nvPr/>
        </p:nvSpPr>
        <p:spPr>
          <a:xfrm>
            <a:off x="2655979" y="1611420"/>
            <a:ext cx="304994" cy="304994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3" name="Google Shape;693;p40"/>
          <p:cNvGrpSpPr/>
          <p:nvPr/>
        </p:nvGrpSpPr>
        <p:grpSpPr>
          <a:xfrm>
            <a:off x="3184346" y="1571567"/>
            <a:ext cx="271615" cy="384691"/>
            <a:chOff x="3979850" y="1598950"/>
            <a:chExt cx="356825" cy="505375"/>
          </a:xfrm>
        </p:grpSpPr>
        <p:sp>
          <p:nvSpPr>
            <p:cNvPr id="694" name="Google Shape;694;p40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40"/>
          <p:cNvGrpSpPr/>
          <p:nvPr/>
        </p:nvGrpSpPr>
        <p:grpSpPr>
          <a:xfrm>
            <a:off x="3652921" y="1654062"/>
            <a:ext cx="357821" cy="219701"/>
            <a:chOff x="4595425" y="1707325"/>
            <a:chExt cx="470075" cy="288625"/>
          </a:xfrm>
        </p:grpSpPr>
        <p:sp>
          <p:nvSpPr>
            <p:cNvPr id="697" name="Google Shape;697;p40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40"/>
          <p:cNvGrpSpPr/>
          <p:nvPr/>
        </p:nvGrpSpPr>
        <p:grpSpPr>
          <a:xfrm>
            <a:off x="4181746" y="1600302"/>
            <a:ext cx="323529" cy="327221"/>
            <a:chOff x="5290150" y="1636700"/>
            <a:chExt cx="425025" cy="429875"/>
          </a:xfrm>
        </p:grpSpPr>
        <p:sp>
          <p:nvSpPr>
            <p:cNvPr id="703" name="Google Shape;703;p40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" name="Google Shape;705;p40"/>
          <p:cNvGrpSpPr/>
          <p:nvPr/>
        </p:nvGrpSpPr>
        <p:grpSpPr>
          <a:xfrm>
            <a:off x="4692492" y="1590559"/>
            <a:ext cx="325375" cy="341151"/>
            <a:chOff x="5961125" y="1623900"/>
            <a:chExt cx="427450" cy="448175"/>
          </a:xfrm>
        </p:grpSpPr>
        <p:sp>
          <p:nvSpPr>
            <p:cNvPr id="706" name="Google Shape;706;p40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" name="Google Shape;713;p40"/>
          <p:cNvGrpSpPr/>
          <p:nvPr/>
        </p:nvGrpSpPr>
        <p:grpSpPr>
          <a:xfrm>
            <a:off x="5193038" y="1599370"/>
            <a:ext cx="347621" cy="329086"/>
            <a:chOff x="6618700" y="1635475"/>
            <a:chExt cx="456675" cy="432325"/>
          </a:xfrm>
        </p:grpSpPr>
        <p:sp>
          <p:nvSpPr>
            <p:cNvPr id="714" name="Google Shape;714;p40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40"/>
          <p:cNvGrpSpPr/>
          <p:nvPr/>
        </p:nvGrpSpPr>
        <p:grpSpPr>
          <a:xfrm>
            <a:off x="624107" y="2127738"/>
            <a:ext cx="275326" cy="295707"/>
            <a:chOff x="616425" y="2329600"/>
            <a:chExt cx="361700" cy="388475"/>
          </a:xfrm>
        </p:grpSpPr>
        <p:sp>
          <p:nvSpPr>
            <p:cNvPr id="720" name="Google Shape;720;p40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" name="Google Shape;728;p40"/>
          <p:cNvGrpSpPr/>
          <p:nvPr/>
        </p:nvGrpSpPr>
        <p:grpSpPr>
          <a:xfrm>
            <a:off x="1128383" y="2130516"/>
            <a:ext cx="290150" cy="290150"/>
            <a:chOff x="1278900" y="2333250"/>
            <a:chExt cx="381175" cy="381175"/>
          </a:xfrm>
        </p:grpSpPr>
        <p:sp>
          <p:nvSpPr>
            <p:cNvPr id="729" name="Google Shape;729;p40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40"/>
          <p:cNvGrpSpPr/>
          <p:nvPr/>
        </p:nvGrpSpPr>
        <p:grpSpPr>
          <a:xfrm>
            <a:off x="1640042" y="2130516"/>
            <a:ext cx="290169" cy="290150"/>
            <a:chOff x="1951075" y="2333250"/>
            <a:chExt cx="381200" cy="381175"/>
          </a:xfrm>
        </p:grpSpPr>
        <p:sp>
          <p:nvSpPr>
            <p:cNvPr id="734" name="Google Shape;734;p40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0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40"/>
          <p:cNvGrpSpPr/>
          <p:nvPr/>
        </p:nvGrpSpPr>
        <p:grpSpPr>
          <a:xfrm>
            <a:off x="2151721" y="2130516"/>
            <a:ext cx="290150" cy="290150"/>
            <a:chOff x="2623275" y="2333250"/>
            <a:chExt cx="381175" cy="381175"/>
          </a:xfrm>
        </p:grpSpPr>
        <p:sp>
          <p:nvSpPr>
            <p:cNvPr id="739" name="Google Shape;739;p40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0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0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0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40"/>
          <p:cNvGrpSpPr/>
          <p:nvPr/>
        </p:nvGrpSpPr>
        <p:grpSpPr>
          <a:xfrm>
            <a:off x="2731070" y="2080467"/>
            <a:ext cx="154809" cy="386556"/>
            <a:chOff x="3384375" y="2267500"/>
            <a:chExt cx="203375" cy="507825"/>
          </a:xfrm>
        </p:grpSpPr>
        <p:sp>
          <p:nvSpPr>
            <p:cNvPr id="744" name="Google Shape;744;p40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0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40"/>
          <p:cNvGrpSpPr/>
          <p:nvPr/>
        </p:nvGrpSpPr>
        <p:grpSpPr>
          <a:xfrm>
            <a:off x="3768319" y="2129584"/>
            <a:ext cx="127006" cy="288305"/>
            <a:chOff x="4747025" y="2332025"/>
            <a:chExt cx="166850" cy="378750"/>
          </a:xfrm>
        </p:grpSpPr>
        <p:sp>
          <p:nvSpPr>
            <p:cNvPr id="747" name="Google Shape;747;p40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0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40"/>
          <p:cNvGrpSpPr/>
          <p:nvPr/>
        </p:nvGrpSpPr>
        <p:grpSpPr>
          <a:xfrm>
            <a:off x="3254338" y="2082313"/>
            <a:ext cx="131631" cy="382846"/>
            <a:chOff x="4071800" y="2269925"/>
            <a:chExt cx="172925" cy="502950"/>
          </a:xfrm>
        </p:grpSpPr>
        <p:sp>
          <p:nvSpPr>
            <p:cNvPr id="750" name="Google Shape;750;p40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0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" name="Google Shape;752;p40"/>
          <p:cNvSpPr/>
          <p:nvPr/>
        </p:nvSpPr>
        <p:spPr>
          <a:xfrm>
            <a:off x="4198438" y="2122644"/>
            <a:ext cx="290150" cy="30590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" name="Google Shape;753;p40"/>
          <p:cNvGrpSpPr/>
          <p:nvPr/>
        </p:nvGrpSpPr>
        <p:grpSpPr>
          <a:xfrm>
            <a:off x="4701303" y="2128194"/>
            <a:ext cx="313329" cy="294794"/>
            <a:chOff x="5972700" y="2330200"/>
            <a:chExt cx="411625" cy="387275"/>
          </a:xfrm>
        </p:grpSpPr>
        <p:sp>
          <p:nvSpPr>
            <p:cNvPr id="754" name="Google Shape;754;p4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" name="Google Shape;756;p40"/>
          <p:cNvGrpSpPr/>
          <p:nvPr/>
        </p:nvGrpSpPr>
        <p:grpSpPr>
          <a:xfrm>
            <a:off x="712177" y="2606494"/>
            <a:ext cx="99203" cy="361532"/>
            <a:chOff x="732125" y="2958550"/>
            <a:chExt cx="130325" cy="474950"/>
          </a:xfrm>
        </p:grpSpPr>
        <p:sp>
          <p:nvSpPr>
            <p:cNvPr id="757" name="Google Shape;757;p40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0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0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0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0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0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5" name="Google Shape;765;p40"/>
          <p:cNvSpPr/>
          <p:nvPr/>
        </p:nvSpPr>
        <p:spPr>
          <a:xfrm>
            <a:off x="1633097" y="2592134"/>
            <a:ext cx="304061" cy="390267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0"/>
          <p:cNvSpPr/>
          <p:nvPr/>
        </p:nvSpPr>
        <p:spPr>
          <a:xfrm>
            <a:off x="1160810" y="2592134"/>
            <a:ext cx="225277" cy="390267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7" name="Google Shape;767;p40"/>
          <p:cNvGrpSpPr/>
          <p:nvPr/>
        </p:nvGrpSpPr>
        <p:grpSpPr>
          <a:xfrm>
            <a:off x="2121140" y="2618084"/>
            <a:ext cx="351332" cy="332797"/>
            <a:chOff x="2583100" y="2973775"/>
            <a:chExt cx="461550" cy="437200"/>
          </a:xfrm>
        </p:grpSpPr>
        <p:sp>
          <p:nvSpPr>
            <p:cNvPr id="768" name="Google Shape;768;p40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0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" name="Google Shape;770;p40"/>
          <p:cNvSpPr/>
          <p:nvPr/>
        </p:nvSpPr>
        <p:spPr>
          <a:xfrm>
            <a:off x="3670526" y="2625970"/>
            <a:ext cx="322597" cy="322597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" name="Google Shape;771;p40"/>
          <p:cNvGrpSpPr/>
          <p:nvPr/>
        </p:nvGrpSpPr>
        <p:grpSpPr>
          <a:xfrm>
            <a:off x="4149300" y="2643584"/>
            <a:ext cx="393978" cy="292929"/>
            <a:chOff x="5247525" y="3007275"/>
            <a:chExt cx="517575" cy="384825"/>
          </a:xfrm>
        </p:grpSpPr>
        <p:sp>
          <p:nvSpPr>
            <p:cNvPr id="772" name="Google Shape;772;p40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0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40"/>
          <p:cNvGrpSpPr/>
          <p:nvPr/>
        </p:nvGrpSpPr>
        <p:grpSpPr>
          <a:xfrm>
            <a:off x="3163032" y="2626895"/>
            <a:ext cx="310532" cy="317040"/>
            <a:chOff x="3951850" y="2985350"/>
            <a:chExt cx="407950" cy="416500"/>
          </a:xfrm>
        </p:grpSpPr>
        <p:sp>
          <p:nvSpPr>
            <p:cNvPr id="775" name="Google Shape;775;p4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0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40"/>
          <p:cNvGrpSpPr/>
          <p:nvPr/>
        </p:nvGrpSpPr>
        <p:grpSpPr>
          <a:xfrm>
            <a:off x="587969" y="3160819"/>
            <a:ext cx="359667" cy="276239"/>
            <a:chOff x="568950" y="3686775"/>
            <a:chExt cx="472500" cy="362900"/>
          </a:xfrm>
        </p:grpSpPr>
        <p:sp>
          <p:nvSpPr>
            <p:cNvPr id="780" name="Google Shape;780;p40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0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0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" name="Google Shape;783;p40"/>
          <p:cNvSpPr/>
          <p:nvPr/>
        </p:nvSpPr>
        <p:spPr>
          <a:xfrm>
            <a:off x="4732819" y="2611145"/>
            <a:ext cx="244726" cy="352264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" name="Google Shape;784;p40"/>
          <p:cNvGrpSpPr/>
          <p:nvPr/>
        </p:nvGrpSpPr>
        <p:grpSpPr>
          <a:xfrm>
            <a:off x="1102426" y="3183998"/>
            <a:ext cx="342064" cy="229901"/>
            <a:chOff x="1244800" y="3717225"/>
            <a:chExt cx="449375" cy="302025"/>
          </a:xfrm>
        </p:grpSpPr>
        <p:sp>
          <p:nvSpPr>
            <p:cNvPr id="785" name="Google Shape;785;p40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0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0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0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0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0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40"/>
          <p:cNvGrpSpPr/>
          <p:nvPr/>
        </p:nvGrpSpPr>
        <p:grpSpPr>
          <a:xfrm>
            <a:off x="1618729" y="3166376"/>
            <a:ext cx="332797" cy="260026"/>
            <a:chOff x="1923075" y="3694075"/>
            <a:chExt cx="437200" cy="341600"/>
          </a:xfrm>
        </p:grpSpPr>
        <p:sp>
          <p:nvSpPr>
            <p:cNvPr id="792" name="Google Shape;792;p40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0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0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0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0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0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0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0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0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" name="Google Shape;801;p40"/>
          <p:cNvGrpSpPr/>
          <p:nvPr/>
        </p:nvGrpSpPr>
        <p:grpSpPr>
          <a:xfrm>
            <a:off x="2133642" y="3162209"/>
            <a:ext cx="326307" cy="267904"/>
            <a:chOff x="2599525" y="3688600"/>
            <a:chExt cx="428675" cy="351950"/>
          </a:xfrm>
        </p:grpSpPr>
        <p:sp>
          <p:nvSpPr>
            <p:cNvPr id="802" name="Google Shape;802;p40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0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0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40"/>
          <p:cNvGrpSpPr/>
          <p:nvPr/>
        </p:nvGrpSpPr>
        <p:grpSpPr>
          <a:xfrm>
            <a:off x="2661078" y="3143673"/>
            <a:ext cx="302215" cy="298029"/>
            <a:chOff x="3292425" y="3664250"/>
            <a:chExt cx="397025" cy="391525"/>
          </a:xfrm>
        </p:grpSpPr>
        <p:sp>
          <p:nvSpPr>
            <p:cNvPr id="806" name="Google Shape;806;p40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0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0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40"/>
          <p:cNvGrpSpPr/>
          <p:nvPr/>
        </p:nvGrpSpPr>
        <p:grpSpPr>
          <a:xfrm>
            <a:off x="3148189" y="3182133"/>
            <a:ext cx="334662" cy="242880"/>
            <a:chOff x="3932350" y="3714775"/>
            <a:chExt cx="439650" cy="319075"/>
          </a:xfrm>
        </p:grpSpPr>
        <p:sp>
          <p:nvSpPr>
            <p:cNvPr id="810" name="Google Shape;810;p40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0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0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0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0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" name="Google Shape;815;p40"/>
          <p:cNvGrpSpPr/>
          <p:nvPr/>
        </p:nvGrpSpPr>
        <p:grpSpPr>
          <a:xfrm>
            <a:off x="3659867" y="3182133"/>
            <a:ext cx="334643" cy="242880"/>
            <a:chOff x="4604550" y="3714775"/>
            <a:chExt cx="439625" cy="319075"/>
          </a:xfrm>
        </p:grpSpPr>
        <p:sp>
          <p:nvSpPr>
            <p:cNvPr id="816" name="Google Shape;816;p40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0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40"/>
          <p:cNvGrpSpPr/>
          <p:nvPr/>
        </p:nvGrpSpPr>
        <p:grpSpPr>
          <a:xfrm>
            <a:off x="4183592" y="3157108"/>
            <a:ext cx="319818" cy="284137"/>
            <a:chOff x="5292575" y="3681900"/>
            <a:chExt cx="420150" cy="373275"/>
          </a:xfrm>
        </p:grpSpPr>
        <p:sp>
          <p:nvSpPr>
            <p:cNvPr id="819" name="Google Shape;819;p40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0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0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0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0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0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0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" name="Google Shape;826;p40"/>
          <p:cNvGrpSpPr/>
          <p:nvPr/>
        </p:nvGrpSpPr>
        <p:grpSpPr>
          <a:xfrm>
            <a:off x="4677192" y="3120951"/>
            <a:ext cx="355975" cy="355975"/>
            <a:chOff x="5941025" y="3634400"/>
            <a:chExt cx="467650" cy="467650"/>
          </a:xfrm>
        </p:grpSpPr>
        <p:sp>
          <p:nvSpPr>
            <p:cNvPr id="827" name="Google Shape;827;p40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0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0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0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0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0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833;p40"/>
          <p:cNvGrpSpPr/>
          <p:nvPr/>
        </p:nvGrpSpPr>
        <p:grpSpPr>
          <a:xfrm>
            <a:off x="5211593" y="3143673"/>
            <a:ext cx="310532" cy="310551"/>
            <a:chOff x="6643075" y="3664250"/>
            <a:chExt cx="407950" cy="407975"/>
          </a:xfrm>
        </p:grpSpPr>
        <p:sp>
          <p:nvSpPr>
            <p:cNvPr id="834" name="Google Shape;834;p40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0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40"/>
          <p:cNvGrpSpPr/>
          <p:nvPr/>
        </p:nvGrpSpPr>
        <p:grpSpPr>
          <a:xfrm>
            <a:off x="593525" y="3642373"/>
            <a:ext cx="336507" cy="336488"/>
            <a:chOff x="576250" y="4319400"/>
            <a:chExt cx="442075" cy="442050"/>
          </a:xfrm>
        </p:grpSpPr>
        <p:sp>
          <p:nvSpPr>
            <p:cNvPr id="837" name="Google Shape;837;p40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0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" name="Google Shape;841;p40"/>
          <p:cNvSpPr/>
          <p:nvPr/>
        </p:nvSpPr>
        <p:spPr>
          <a:xfrm>
            <a:off x="1091294" y="3707734"/>
            <a:ext cx="364310" cy="205790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0"/>
          <p:cNvSpPr/>
          <p:nvPr/>
        </p:nvSpPr>
        <p:spPr>
          <a:xfrm>
            <a:off x="3165812" y="3656276"/>
            <a:ext cx="308686" cy="30870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0"/>
          <p:cNvSpPr/>
          <p:nvPr/>
        </p:nvSpPr>
        <p:spPr>
          <a:xfrm>
            <a:off x="2654133" y="3675744"/>
            <a:ext cx="308686" cy="269769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0"/>
          <p:cNvSpPr/>
          <p:nvPr/>
        </p:nvSpPr>
        <p:spPr>
          <a:xfrm>
            <a:off x="3676102" y="3654887"/>
            <a:ext cx="311464" cy="31148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5" name="Google Shape;845;p40"/>
          <p:cNvGrpSpPr/>
          <p:nvPr/>
        </p:nvGrpSpPr>
        <p:grpSpPr>
          <a:xfrm>
            <a:off x="4165057" y="3659520"/>
            <a:ext cx="356889" cy="294794"/>
            <a:chOff x="5268225" y="4341925"/>
            <a:chExt cx="468850" cy="387275"/>
          </a:xfrm>
        </p:grpSpPr>
        <p:sp>
          <p:nvSpPr>
            <p:cNvPr id="846" name="Google Shape;846;p40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0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0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0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0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0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0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40"/>
          <p:cNvGrpSpPr/>
          <p:nvPr/>
        </p:nvGrpSpPr>
        <p:grpSpPr>
          <a:xfrm>
            <a:off x="4694814" y="3650252"/>
            <a:ext cx="320732" cy="320732"/>
            <a:chOff x="5964175" y="4329750"/>
            <a:chExt cx="421350" cy="421350"/>
          </a:xfrm>
        </p:grpSpPr>
        <p:sp>
          <p:nvSpPr>
            <p:cNvPr id="855" name="Google Shape;855;p40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0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40"/>
          <p:cNvGrpSpPr/>
          <p:nvPr/>
        </p:nvGrpSpPr>
        <p:grpSpPr>
          <a:xfrm>
            <a:off x="1104728" y="4161931"/>
            <a:ext cx="337440" cy="326307"/>
            <a:chOff x="1247825" y="5001950"/>
            <a:chExt cx="443300" cy="428675"/>
          </a:xfrm>
        </p:grpSpPr>
        <p:sp>
          <p:nvSpPr>
            <p:cNvPr id="858" name="Google Shape;858;p40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0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0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0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0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0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" name="Google Shape;864;p40"/>
          <p:cNvGrpSpPr/>
          <p:nvPr/>
        </p:nvGrpSpPr>
        <p:grpSpPr>
          <a:xfrm>
            <a:off x="1646531" y="4145698"/>
            <a:ext cx="277191" cy="353197"/>
            <a:chOff x="1959600" y="4980625"/>
            <a:chExt cx="364150" cy="464000"/>
          </a:xfrm>
        </p:grpSpPr>
        <p:sp>
          <p:nvSpPr>
            <p:cNvPr id="865" name="Google Shape;865;p40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0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0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0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0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0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0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40"/>
          <p:cNvGrpSpPr/>
          <p:nvPr/>
        </p:nvGrpSpPr>
        <p:grpSpPr>
          <a:xfrm>
            <a:off x="2137829" y="4159152"/>
            <a:ext cx="317953" cy="326764"/>
            <a:chOff x="2605025" y="4998300"/>
            <a:chExt cx="417700" cy="429275"/>
          </a:xfrm>
        </p:grpSpPr>
        <p:sp>
          <p:nvSpPr>
            <p:cNvPr id="873" name="Google Shape;873;p40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0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0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" name="Google Shape;876;p40"/>
          <p:cNvGrpSpPr/>
          <p:nvPr/>
        </p:nvGrpSpPr>
        <p:grpSpPr>
          <a:xfrm>
            <a:off x="2618451" y="4161931"/>
            <a:ext cx="380067" cy="316564"/>
            <a:chOff x="3236425" y="5001950"/>
            <a:chExt cx="499300" cy="415875"/>
          </a:xfrm>
        </p:grpSpPr>
        <p:sp>
          <p:nvSpPr>
            <p:cNvPr id="877" name="Google Shape;877;p40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0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0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0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0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0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40"/>
          <p:cNvGrpSpPr/>
          <p:nvPr/>
        </p:nvGrpSpPr>
        <p:grpSpPr>
          <a:xfrm>
            <a:off x="3175535" y="4145698"/>
            <a:ext cx="289237" cy="344386"/>
            <a:chOff x="3968275" y="4980625"/>
            <a:chExt cx="379975" cy="452425"/>
          </a:xfrm>
        </p:grpSpPr>
        <p:sp>
          <p:nvSpPr>
            <p:cNvPr id="884" name="Google Shape;884;p40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0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0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40"/>
          <p:cNvGrpSpPr/>
          <p:nvPr/>
        </p:nvGrpSpPr>
        <p:grpSpPr>
          <a:xfrm>
            <a:off x="4674871" y="4222636"/>
            <a:ext cx="366175" cy="199320"/>
            <a:chOff x="5937975" y="5081700"/>
            <a:chExt cx="481050" cy="261850"/>
          </a:xfrm>
        </p:grpSpPr>
        <p:sp>
          <p:nvSpPr>
            <p:cNvPr id="888" name="Google Shape;888;p40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0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0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" name="Google Shape;891;p40"/>
          <p:cNvGrpSpPr/>
          <p:nvPr/>
        </p:nvGrpSpPr>
        <p:grpSpPr>
          <a:xfrm>
            <a:off x="5234752" y="4184177"/>
            <a:ext cx="262804" cy="302196"/>
            <a:chOff x="6673500" y="5031175"/>
            <a:chExt cx="345250" cy="397000"/>
          </a:xfrm>
        </p:grpSpPr>
        <p:sp>
          <p:nvSpPr>
            <p:cNvPr id="892" name="Google Shape;892;p40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0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0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0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0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40"/>
          <p:cNvGrpSpPr/>
          <p:nvPr/>
        </p:nvGrpSpPr>
        <p:grpSpPr>
          <a:xfrm>
            <a:off x="3144497" y="583891"/>
            <a:ext cx="351332" cy="313329"/>
            <a:chOff x="3927500" y="301425"/>
            <a:chExt cx="461550" cy="411625"/>
          </a:xfrm>
        </p:grpSpPr>
        <p:sp>
          <p:nvSpPr>
            <p:cNvPr id="898" name="Google Shape;898;p40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0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0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0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0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0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0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0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0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0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0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0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0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0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0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0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0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0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0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0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0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0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0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0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0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0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0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40"/>
          <p:cNvGrpSpPr/>
          <p:nvPr/>
        </p:nvGrpSpPr>
        <p:grpSpPr>
          <a:xfrm>
            <a:off x="5216217" y="589923"/>
            <a:ext cx="301283" cy="301283"/>
            <a:chOff x="6649150" y="309350"/>
            <a:chExt cx="395800" cy="395800"/>
          </a:xfrm>
        </p:grpSpPr>
        <p:sp>
          <p:nvSpPr>
            <p:cNvPr id="926" name="Google Shape;926;p40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0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0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0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0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0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0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0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0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0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0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0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" name="Google Shape;949;p40"/>
          <p:cNvGrpSpPr/>
          <p:nvPr/>
        </p:nvGrpSpPr>
        <p:grpSpPr>
          <a:xfrm>
            <a:off x="4702217" y="596869"/>
            <a:ext cx="305926" cy="289694"/>
            <a:chOff x="5973900" y="318475"/>
            <a:chExt cx="401900" cy="380575"/>
          </a:xfrm>
        </p:grpSpPr>
        <p:sp>
          <p:nvSpPr>
            <p:cNvPr id="950" name="Google Shape;950;p40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0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0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0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0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0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0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0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0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0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0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0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0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0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40"/>
          <p:cNvGrpSpPr/>
          <p:nvPr/>
        </p:nvGrpSpPr>
        <p:grpSpPr>
          <a:xfrm>
            <a:off x="1120504" y="1061734"/>
            <a:ext cx="310532" cy="378678"/>
            <a:chOff x="1268550" y="929175"/>
            <a:chExt cx="407950" cy="497475"/>
          </a:xfrm>
        </p:grpSpPr>
        <p:sp>
          <p:nvSpPr>
            <p:cNvPr id="965" name="Google Shape;965;p40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0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0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40"/>
          <p:cNvGrpSpPr/>
          <p:nvPr/>
        </p:nvGrpSpPr>
        <p:grpSpPr>
          <a:xfrm>
            <a:off x="5183314" y="1076102"/>
            <a:ext cx="367089" cy="352264"/>
            <a:chOff x="6605925" y="948050"/>
            <a:chExt cx="482250" cy="462775"/>
          </a:xfrm>
        </p:grpSpPr>
        <p:sp>
          <p:nvSpPr>
            <p:cNvPr id="969" name="Google Shape;969;p40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0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0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0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0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0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40"/>
          <p:cNvGrpSpPr/>
          <p:nvPr/>
        </p:nvGrpSpPr>
        <p:grpSpPr>
          <a:xfrm>
            <a:off x="5269063" y="2119384"/>
            <a:ext cx="195590" cy="310094"/>
            <a:chOff x="6718575" y="2318625"/>
            <a:chExt cx="256950" cy="407375"/>
          </a:xfrm>
        </p:grpSpPr>
        <p:sp>
          <p:nvSpPr>
            <p:cNvPr id="976" name="Google Shape;976;p4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0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40"/>
          <p:cNvGrpSpPr/>
          <p:nvPr/>
        </p:nvGrpSpPr>
        <p:grpSpPr>
          <a:xfrm>
            <a:off x="2643932" y="2687144"/>
            <a:ext cx="329086" cy="200253"/>
            <a:chOff x="3269900" y="3064500"/>
            <a:chExt cx="432325" cy="263075"/>
          </a:xfrm>
        </p:grpSpPr>
        <p:sp>
          <p:nvSpPr>
            <p:cNvPr id="985" name="Google Shape;985;p40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0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0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40"/>
          <p:cNvGrpSpPr/>
          <p:nvPr/>
        </p:nvGrpSpPr>
        <p:grpSpPr>
          <a:xfrm>
            <a:off x="5246798" y="2625962"/>
            <a:ext cx="240102" cy="337440"/>
            <a:chOff x="6689325" y="2984125"/>
            <a:chExt cx="315425" cy="443300"/>
          </a:xfrm>
        </p:grpSpPr>
        <p:sp>
          <p:nvSpPr>
            <p:cNvPr id="989" name="Google Shape;989;p40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0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0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0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0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" name="Google Shape;994;p40"/>
          <p:cNvGrpSpPr/>
          <p:nvPr/>
        </p:nvGrpSpPr>
        <p:grpSpPr>
          <a:xfrm>
            <a:off x="1668321" y="3617349"/>
            <a:ext cx="232223" cy="375424"/>
            <a:chOff x="1988225" y="4286525"/>
            <a:chExt cx="305075" cy="493200"/>
          </a:xfrm>
        </p:grpSpPr>
        <p:sp>
          <p:nvSpPr>
            <p:cNvPr id="995" name="Google Shape;995;p40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0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0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0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0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0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0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40"/>
          <p:cNvGrpSpPr/>
          <p:nvPr/>
        </p:nvGrpSpPr>
        <p:grpSpPr>
          <a:xfrm>
            <a:off x="2160988" y="3643763"/>
            <a:ext cx="280426" cy="355043"/>
            <a:chOff x="2635450" y="4321225"/>
            <a:chExt cx="368400" cy="466425"/>
          </a:xfrm>
        </p:grpSpPr>
        <p:sp>
          <p:nvSpPr>
            <p:cNvPr id="1003" name="Google Shape;1003;p40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0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0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0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0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0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" name="Google Shape;1009;p40"/>
          <p:cNvGrpSpPr/>
          <p:nvPr/>
        </p:nvGrpSpPr>
        <p:grpSpPr>
          <a:xfrm>
            <a:off x="5211593" y="3634952"/>
            <a:ext cx="310532" cy="347621"/>
            <a:chOff x="6643075" y="4309650"/>
            <a:chExt cx="407950" cy="456675"/>
          </a:xfrm>
        </p:grpSpPr>
        <p:sp>
          <p:nvSpPr>
            <p:cNvPr id="1010" name="Google Shape;1010;p40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0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0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0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0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0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0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0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0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" name="Google Shape;1019;p40"/>
          <p:cNvGrpSpPr/>
          <p:nvPr/>
        </p:nvGrpSpPr>
        <p:grpSpPr>
          <a:xfrm>
            <a:off x="4138643" y="4125774"/>
            <a:ext cx="409735" cy="393046"/>
            <a:chOff x="5233525" y="4954450"/>
            <a:chExt cx="538275" cy="516350"/>
          </a:xfrm>
        </p:grpSpPr>
        <p:sp>
          <p:nvSpPr>
            <p:cNvPr id="1020" name="Google Shape;1020;p40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0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0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" name="Google Shape;1031;p40"/>
          <p:cNvGrpSpPr/>
          <p:nvPr/>
        </p:nvGrpSpPr>
        <p:grpSpPr>
          <a:xfrm>
            <a:off x="3623254" y="4132720"/>
            <a:ext cx="417157" cy="379154"/>
            <a:chOff x="4556450" y="4963575"/>
            <a:chExt cx="548025" cy="498100"/>
          </a:xfrm>
        </p:grpSpPr>
        <p:sp>
          <p:nvSpPr>
            <p:cNvPr id="1032" name="Google Shape;1032;p40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40"/>
          <p:cNvGrpSpPr/>
          <p:nvPr/>
        </p:nvGrpSpPr>
        <p:grpSpPr>
          <a:xfrm>
            <a:off x="559690" y="4214758"/>
            <a:ext cx="403246" cy="222955"/>
            <a:chOff x="531800" y="5071350"/>
            <a:chExt cx="529750" cy="292900"/>
          </a:xfrm>
        </p:grpSpPr>
        <p:sp>
          <p:nvSpPr>
            <p:cNvPr id="1038" name="Google Shape;1038;p40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40"/>
          <p:cNvGrpSpPr/>
          <p:nvPr/>
        </p:nvGrpSpPr>
        <p:grpSpPr>
          <a:xfrm>
            <a:off x="7091494" y="2032000"/>
            <a:ext cx="433992" cy="422729"/>
            <a:chOff x="5916675" y="927975"/>
            <a:chExt cx="516350" cy="502950"/>
          </a:xfrm>
        </p:grpSpPr>
        <p:sp>
          <p:nvSpPr>
            <p:cNvPr id="1046" name="Google Shape;1046;p40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40"/>
          <p:cNvGrpSpPr/>
          <p:nvPr/>
        </p:nvGrpSpPr>
        <p:grpSpPr>
          <a:xfrm>
            <a:off x="6207514" y="2737902"/>
            <a:ext cx="1079481" cy="1051467"/>
            <a:chOff x="5916675" y="927975"/>
            <a:chExt cx="516350" cy="502950"/>
          </a:xfrm>
        </p:grpSpPr>
        <p:sp>
          <p:nvSpPr>
            <p:cNvPr id="1049" name="Google Shape;1049;p40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" name="Google Shape;1051;p40"/>
          <p:cNvGrpSpPr/>
          <p:nvPr/>
        </p:nvGrpSpPr>
        <p:grpSpPr>
          <a:xfrm>
            <a:off x="6207657" y="2032000"/>
            <a:ext cx="433992" cy="422729"/>
            <a:chOff x="5916675" y="927975"/>
            <a:chExt cx="516350" cy="502950"/>
          </a:xfrm>
        </p:grpSpPr>
        <p:sp>
          <p:nvSpPr>
            <p:cNvPr id="1052" name="Google Shape;1052;p40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4" name="Google Shape;1054;p40"/>
          <p:cNvSpPr/>
          <p:nvPr/>
        </p:nvSpPr>
        <p:spPr>
          <a:xfrm>
            <a:off x="7283655" y="22683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40"/>
          <p:cNvSpPr/>
          <p:nvPr/>
        </p:nvSpPr>
        <p:spPr>
          <a:xfrm>
            <a:off x="6399818" y="22683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40"/>
          <p:cNvSpPr/>
          <p:nvPr/>
        </p:nvSpPr>
        <p:spPr>
          <a:xfrm>
            <a:off x="6685353" y="33259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40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B0FE"/>
        </a:solidFill>
        <a:effectLst/>
      </p:bgPr>
    </p:bg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41"/>
          <p:cNvSpPr txBox="1"/>
          <p:nvPr/>
        </p:nvSpPr>
        <p:spPr>
          <a:xfrm>
            <a:off x="2240050" y="8380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Now you can use any emoji as an icon!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And of course it resizes without losing quality and you can change the color.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How? Follow Google instructions </a:t>
            </a:r>
            <a:r>
              <a:rPr lang="en" u="sng">
                <a:latin typeface="Barlow Light"/>
                <a:ea typeface="Barlow Light"/>
                <a:cs typeface="Barlow Light"/>
                <a:sym typeface="Barlow Light"/>
                <a:hlinkClick r:id="rId3"/>
              </a:rPr>
              <a:t>https://twitter.com/googledocs/status/730087240156643328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063" name="Google Shape;1063;p41"/>
          <p:cNvSpPr txBox="1"/>
          <p:nvPr/>
        </p:nvSpPr>
        <p:spPr>
          <a:xfrm>
            <a:off x="884300" y="22980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000000"/>
                </a:highlight>
                <a:latin typeface="Barlow Light"/>
                <a:ea typeface="Barlow Light"/>
                <a:cs typeface="Barlow Light"/>
                <a:sym typeface="Barlow Light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000000"/>
              </a:highlight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064" name="Google Shape;1064;p41"/>
          <p:cNvSpPr txBox="1"/>
          <p:nvPr/>
        </p:nvSpPr>
        <p:spPr>
          <a:xfrm>
            <a:off x="725175" y="7802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 dirty="0">
                <a:solidFill>
                  <a:schemeClr val="accent6"/>
                </a:solidFill>
                <a:latin typeface="Barlow Light"/>
                <a:ea typeface="Barlow Light"/>
                <a:cs typeface="Barlow Light"/>
                <a:sym typeface="Barlow Light"/>
              </a:rPr>
              <a:t>😉</a:t>
            </a:r>
            <a:endParaRPr sz="9600" dirty="0">
              <a:solidFill>
                <a:schemeClr val="accent6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065" name="Google Shape;1065;p41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0" name="Google Shape;1070;p4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1" name="Google Shape;1071;p4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72" name="Google Shape;1072;p4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073" name="Google Shape;1073;p4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074" name="Google Shape;1074;p4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75" name="Google Shape;1075;p4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076" name="Google Shape;1076;p4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077" name="Google Shape;1077;p4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78" name="Google Shape;1078;p4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079" name="Google Shape;1079;p4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080" name="Google Shape;1080;p4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81" name="Google Shape;1081;p4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082" name="Google Shape;1082;p4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083" name="Google Shape;1083;p4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84" name="Google Shape;1084;p4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085" name="Google Shape;1085;p42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lvl="0"/>
            <a:r>
              <a:rPr lang="en" dirty="0" smtClean="0"/>
              <a:t>Gi</a:t>
            </a:r>
            <a:r>
              <a:rPr lang="en-US" dirty="0" err="1" smtClean="0"/>
              <a:t>ới</a:t>
            </a:r>
            <a:r>
              <a:rPr lang="en-US" dirty="0"/>
              <a:t> </a:t>
            </a:r>
            <a:r>
              <a:rPr lang="en-US" dirty="0" err="1" smtClean="0"/>
              <a:t>Thiệu</a:t>
            </a:r>
            <a:r>
              <a:rPr lang="en-US" dirty="0"/>
              <a:t> </a:t>
            </a:r>
            <a:r>
              <a:rPr lang="en-US" dirty="0" err="1"/>
              <a:t>Nhóm</a:t>
            </a:r>
            <a:endParaRPr dirty="0"/>
          </a:p>
        </p:txBody>
      </p:sp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 txBox="1">
            <a:spLocks noGrp="1"/>
          </p:cNvSpPr>
          <p:nvPr>
            <p:ph type="body" idx="1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18521499 - </a:t>
            </a:r>
            <a:r>
              <a:rPr lang="en-US" sz="1800" dirty="0" err="1"/>
              <a:t>Phạm</a:t>
            </a:r>
            <a:r>
              <a:rPr lang="en-US" sz="1800" dirty="0"/>
              <a:t> </a:t>
            </a:r>
            <a:r>
              <a:rPr lang="en-US" sz="1800" dirty="0" err="1" smtClean="0"/>
              <a:t>Ngọc</a:t>
            </a:r>
            <a:r>
              <a:rPr lang="en-US" sz="1800" dirty="0" smtClean="0"/>
              <a:t> </a:t>
            </a:r>
            <a:r>
              <a:rPr lang="en-US" sz="1800" dirty="0" err="1" smtClean="0"/>
              <a:t>Anh</a:t>
            </a:r>
            <a:r>
              <a:rPr lang="en-US" sz="1800" dirty="0"/>
              <a:t> </a:t>
            </a:r>
            <a:r>
              <a:rPr lang="en-US" sz="1800" dirty="0" err="1" smtClean="0"/>
              <a:t>Tín</a:t>
            </a:r>
            <a:endParaRPr lang="en-US" sz="1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/>
              <a:t>18521557 </a:t>
            </a:r>
            <a:r>
              <a:rPr lang="en-US" sz="1800" dirty="0"/>
              <a:t>- </a:t>
            </a:r>
            <a:r>
              <a:rPr lang="en-US" sz="1800" dirty="0" err="1" smtClean="0"/>
              <a:t>Phạm</a:t>
            </a:r>
            <a:r>
              <a:rPr lang="en-US" sz="1800" dirty="0"/>
              <a:t> </a:t>
            </a:r>
            <a:r>
              <a:rPr lang="en-US" sz="1800" dirty="0" err="1" smtClean="0"/>
              <a:t>Quốc</a:t>
            </a:r>
            <a:r>
              <a:rPr lang="en-US" sz="1800" dirty="0" smtClean="0"/>
              <a:t> </a:t>
            </a:r>
            <a:r>
              <a:rPr lang="en-US" sz="1800" dirty="0" err="1" smtClean="0"/>
              <a:t>Trung</a:t>
            </a:r>
            <a:endParaRPr lang="en-US" sz="1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18521313 - </a:t>
            </a:r>
            <a:r>
              <a:rPr lang="en-US" sz="1800" dirty="0" err="1" smtClean="0"/>
              <a:t>Đỗ</a:t>
            </a:r>
            <a:r>
              <a:rPr lang="en-US" sz="1800" dirty="0"/>
              <a:t> </a:t>
            </a:r>
            <a:r>
              <a:rPr lang="en-US" sz="1800" dirty="0" err="1" smtClean="0"/>
              <a:t>Ngọc</a:t>
            </a:r>
            <a:r>
              <a:rPr lang="en-US" sz="1800" dirty="0"/>
              <a:t> </a:t>
            </a:r>
            <a:r>
              <a:rPr lang="en-US" sz="1800" dirty="0" err="1"/>
              <a:t>Quý</a:t>
            </a:r>
            <a:endParaRPr sz="1800" dirty="0"/>
          </a:p>
        </p:txBody>
      </p:sp>
      <p:sp>
        <p:nvSpPr>
          <p:cNvPr id="275" name="Google Shape;275;p18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 txBox="1">
            <a:spLocks noGrp="1"/>
          </p:cNvSpPr>
          <p:nvPr>
            <p:ph type="ctrTitle" idx="4294967295"/>
          </p:nvPr>
        </p:nvSpPr>
        <p:spPr>
          <a:xfrm>
            <a:off x="454550" y="817633"/>
            <a:ext cx="222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800" dirty="0" smtClean="0"/>
              <a:t>Gi</a:t>
            </a:r>
            <a:r>
              <a:rPr lang="en-US" sz="2800" dirty="0" err="1" smtClean="0"/>
              <a:t>ới</a:t>
            </a:r>
            <a:r>
              <a:rPr lang="en-US" sz="2800" dirty="0"/>
              <a:t> </a:t>
            </a:r>
            <a:r>
              <a:rPr lang="en-US" sz="2800" dirty="0" err="1" smtClean="0"/>
              <a:t>Thiệu</a:t>
            </a:r>
            <a:r>
              <a:rPr lang="en-US" sz="2800" dirty="0"/>
              <a:t> </a:t>
            </a:r>
            <a:r>
              <a:rPr lang="en-US" sz="2800" dirty="0" err="1" smtClean="0"/>
              <a:t>Đồ</a:t>
            </a:r>
            <a:r>
              <a:rPr lang="en-US" sz="2800" dirty="0"/>
              <a:t> </a:t>
            </a:r>
            <a:r>
              <a:rPr lang="en-US" sz="2800" dirty="0" err="1" smtClean="0"/>
              <a:t>Án</a:t>
            </a:r>
            <a:endParaRPr sz="2800" dirty="0"/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4294967295"/>
          </p:nvPr>
        </p:nvSpPr>
        <p:spPr>
          <a:xfrm>
            <a:off x="454550" y="2144474"/>
            <a:ext cx="2229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800" dirty="0" smtClean="0"/>
              <a:t>Problem : </a:t>
            </a:r>
          </a:p>
          <a:p>
            <a:pPr marL="0" lvl="0" indent="0">
              <a:buNone/>
            </a:pPr>
            <a:r>
              <a:rPr lang="en-US" sz="1800" dirty="0" err="1" smtClean="0"/>
              <a:t>Vấn</a:t>
            </a:r>
            <a:r>
              <a:rPr lang="en-US" sz="1800" dirty="0"/>
              <a:t> </a:t>
            </a:r>
            <a:r>
              <a:rPr lang="en-US" sz="1800" dirty="0" err="1" smtClean="0"/>
              <a:t>đề</a:t>
            </a:r>
            <a:r>
              <a:rPr lang="en-US" sz="1800" dirty="0"/>
              <a:t> </a:t>
            </a:r>
            <a:r>
              <a:rPr lang="en-US" sz="1800" dirty="0" err="1" smtClean="0"/>
              <a:t>Quản</a:t>
            </a:r>
            <a:r>
              <a:rPr lang="en-US" sz="1800" dirty="0"/>
              <a:t> </a:t>
            </a:r>
            <a:r>
              <a:rPr lang="en-US" sz="1800" dirty="0" err="1" smtClean="0"/>
              <a:t>Lý</a:t>
            </a:r>
            <a:r>
              <a:rPr lang="en-US" sz="1800" dirty="0"/>
              <a:t> </a:t>
            </a:r>
            <a:r>
              <a:rPr lang="en-US" sz="1800" dirty="0" err="1" smtClean="0"/>
              <a:t>hiện</a:t>
            </a:r>
            <a:r>
              <a:rPr lang="en-US" sz="1800" dirty="0" smtClean="0"/>
              <a:t> </a:t>
            </a:r>
            <a:r>
              <a:rPr lang="en-US" sz="1800" dirty="0"/>
              <a:t>nay </a:t>
            </a:r>
            <a:r>
              <a:rPr lang="en-US" sz="1800" dirty="0" err="1" smtClean="0"/>
              <a:t>vẫn</a:t>
            </a:r>
            <a:r>
              <a:rPr lang="en-US" sz="1800" dirty="0"/>
              <a:t> </a:t>
            </a:r>
            <a:r>
              <a:rPr lang="en-US" sz="1800" dirty="0" err="1" smtClean="0"/>
              <a:t>gây</a:t>
            </a:r>
            <a:r>
              <a:rPr lang="en-US" sz="1800" dirty="0"/>
              <a:t> </a:t>
            </a:r>
            <a:r>
              <a:rPr lang="en-US" sz="1800" dirty="0" err="1" smtClean="0"/>
              <a:t>đau</a:t>
            </a:r>
            <a:r>
              <a:rPr lang="en-US" sz="1800" dirty="0"/>
              <a:t> </a:t>
            </a:r>
            <a:r>
              <a:rPr lang="en-US" sz="1800" dirty="0" err="1" smtClean="0"/>
              <a:t>đầu</a:t>
            </a:r>
            <a:r>
              <a:rPr lang="en-US" sz="1800" dirty="0" smtClean="0"/>
              <a:t> </a:t>
            </a:r>
            <a:r>
              <a:rPr lang="en-US" sz="1800" dirty="0" err="1" smtClean="0"/>
              <a:t>cho</a:t>
            </a:r>
            <a:r>
              <a:rPr lang="en-US" sz="1800" dirty="0"/>
              <a:t> </a:t>
            </a:r>
            <a:r>
              <a:rPr lang="en-US" sz="1800" dirty="0" err="1" smtClean="0"/>
              <a:t>nhiều</a:t>
            </a:r>
            <a:r>
              <a:rPr lang="en-US" sz="1800" dirty="0" smtClean="0"/>
              <a:t> ng</a:t>
            </a:r>
            <a:r>
              <a:rPr lang="vi-VN" sz="1800" dirty="0" smtClean="0"/>
              <a:t>ười</a:t>
            </a:r>
            <a:r>
              <a:rPr lang="en-US" sz="1800" dirty="0" smtClean="0"/>
              <a:t> </a:t>
            </a:r>
            <a:r>
              <a:rPr lang="en-US" sz="1800" dirty="0"/>
              <a:t>. </a:t>
            </a:r>
            <a:r>
              <a:rPr lang="en-US" sz="1800" dirty="0" err="1" smtClean="0"/>
              <a:t>Vậy</a:t>
            </a:r>
            <a:r>
              <a:rPr lang="en-US" sz="1800" dirty="0" smtClean="0"/>
              <a:t>, </a:t>
            </a:r>
            <a:r>
              <a:rPr lang="en-US" sz="1800" dirty="0" err="1" smtClean="0">
                <a:solidFill>
                  <a:srgbClr val="FF0000"/>
                </a:solidFill>
              </a:rPr>
              <a:t>làm</a:t>
            </a:r>
            <a:r>
              <a:rPr lang="en-US" sz="1800" dirty="0" smtClean="0">
                <a:solidFill>
                  <a:srgbClr val="FF0000"/>
                </a:solidFill>
              </a:rPr>
              <a:t> </a:t>
            </a:r>
            <a:r>
              <a:rPr lang="en-US" sz="1800" dirty="0" err="1" smtClean="0">
                <a:solidFill>
                  <a:srgbClr val="FF0000"/>
                </a:solidFill>
              </a:rPr>
              <a:t>sao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 err="1" smtClean="0">
                <a:solidFill>
                  <a:srgbClr val="FF0000"/>
                </a:solidFill>
              </a:rPr>
              <a:t>để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 err="1" smtClean="0">
                <a:solidFill>
                  <a:srgbClr val="FF0000"/>
                </a:solidFill>
              </a:rPr>
              <a:t>giải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 err="1" smtClean="0">
                <a:solidFill>
                  <a:srgbClr val="FF0000"/>
                </a:solidFill>
              </a:rPr>
              <a:t>quyết</a:t>
            </a:r>
            <a:r>
              <a:rPr lang="en-US" sz="1800" dirty="0" smtClean="0"/>
              <a:t>??</a:t>
            </a:r>
            <a:endParaRPr sz="1800" dirty="0"/>
          </a:p>
        </p:txBody>
      </p:sp>
      <p:grpSp>
        <p:nvGrpSpPr>
          <p:cNvPr id="282" name="Google Shape;282;p19"/>
          <p:cNvGrpSpPr/>
          <p:nvPr/>
        </p:nvGrpSpPr>
        <p:grpSpPr>
          <a:xfrm>
            <a:off x="4989430" y="480048"/>
            <a:ext cx="2688023" cy="2687984"/>
            <a:chOff x="6643075" y="3664250"/>
            <a:chExt cx="407950" cy="407975"/>
          </a:xfrm>
        </p:grpSpPr>
        <p:sp>
          <p:nvSpPr>
            <p:cNvPr id="283" name="Google Shape;283;p1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" name="Google Shape;285;p19"/>
          <p:cNvGrpSpPr/>
          <p:nvPr/>
        </p:nvGrpSpPr>
        <p:grpSpPr>
          <a:xfrm rot="-587295">
            <a:off x="4831103" y="3518436"/>
            <a:ext cx="1105140" cy="1105077"/>
            <a:chOff x="576250" y="4319400"/>
            <a:chExt cx="442075" cy="442050"/>
          </a:xfrm>
        </p:grpSpPr>
        <p:sp>
          <p:nvSpPr>
            <p:cNvPr id="286" name="Google Shape;286;p1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9"/>
          <p:cNvSpPr/>
          <p:nvPr/>
        </p:nvSpPr>
        <p:spPr>
          <a:xfrm>
            <a:off x="4346385" y="1101027"/>
            <a:ext cx="420148" cy="4011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9"/>
          <p:cNvSpPr/>
          <p:nvPr/>
        </p:nvSpPr>
        <p:spPr>
          <a:xfrm rot="2697410">
            <a:off x="7115127" y="3154920"/>
            <a:ext cx="637798" cy="6089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9"/>
          <p:cNvSpPr/>
          <p:nvPr/>
        </p:nvSpPr>
        <p:spPr>
          <a:xfrm>
            <a:off x="7619694" y="2807253"/>
            <a:ext cx="255471" cy="24404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 rot="1279871">
            <a:off x="4055299" y="2311116"/>
            <a:ext cx="255414" cy="24398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 err="1" smtClean="0"/>
              <a:t>Quản</a:t>
            </a:r>
            <a:r>
              <a:rPr lang="en-US" dirty="0"/>
              <a:t> </a:t>
            </a:r>
            <a:r>
              <a:rPr lang="en-US" dirty="0" err="1" smtClean="0"/>
              <a:t>Lý</a:t>
            </a:r>
            <a:r>
              <a:rPr lang="en-US" dirty="0"/>
              <a:t> </a:t>
            </a:r>
            <a:r>
              <a:rPr lang="en-US" dirty="0" err="1" smtClean="0"/>
              <a:t>mặt</a:t>
            </a:r>
            <a:r>
              <a:rPr lang="en-US" dirty="0"/>
              <a:t> </a:t>
            </a:r>
            <a:r>
              <a:rPr lang="en-US" dirty="0" err="1" smtClean="0"/>
              <a:t>hàng</a:t>
            </a:r>
            <a:r>
              <a:rPr lang="en-US" dirty="0"/>
              <a:t>, </a:t>
            </a:r>
            <a:r>
              <a:rPr lang="en-US" dirty="0" err="1" smtClean="0"/>
              <a:t>sản</a:t>
            </a:r>
            <a:r>
              <a:rPr lang="en-US" dirty="0"/>
              <a:t> </a:t>
            </a:r>
            <a:r>
              <a:rPr lang="en-US" dirty="0" err="1" smtClean="0"/>
              <a:t>phẩm</a:t>
            </a:r>
            <a:r>
              <a:rPr lang="en-US" dirty="0" smtClean="0"/>
              <a:t> </a:t>
            </a:r>
          </a:p>
          <a:p>
            <a:pPr marL="285750" indent="-285750"/>
            <a:r>
              <a:rPr lang="en-US" dirty="0" err="1" smtClean="0"/>
              <a:t>Quản</a:t>
            </a:r>
            <a:r>
              <a:rPr lang="en-US" dirty="0"/>
              <a:t> </a:t>
            </a:r>
            <a:r>
              <a:rPr lang="en-US" dirty="0" err="1" smtClean="0"/>
              <a:t>Lý</a:t>
            </a:r>
            <a:r>
              <a:rPr lang="en-US" dirty="0"/>
              <a:t> </a:t>
            </a:r>
            <a:r>
              <a:rPr lang="en-US" dirty="0" err="1" smtClean="0"/>
              <a:t>nhân</a:t>
            </a:r>
            <a:r>
              <a:rPr lang="en-US" dirty="0"/>
              <a:t> </a:t>
            </a:r>
            <a:r>
              <a:rPr lang="en-US" dirty="0" err="1" smtClean="0"/>
              <a:t>viên</a:t>
            </a:r>
            <a:r>
              <a:rPr lang="en-US" dirty="0" smtClean="0"/>
              <a:t> </a:t>
            </a:r>
          </a:p>
          <a:p>
            <a:pPr marL="285750" indent="-285750"/>
            <a:r>
              <a:rPr lang="en-US" dirty="0" err="1" smtClean="0"/>
              <a:t>Doanh</a:t>
            </a:r>
            <a:r>
              <a:rPr lang="en-US" dirty="0" smtClean="0"/>
              <a:t> </a:t>
            </a:r>
            <a:r>
              <a:rPr lang="en-US" dirty="0" err="1" smtClean="0"/>
              <a:t>thu</a:t>
            </a:r>
            <a:endParaRPr lang="en-US" dirty="0" smtClean="0"/>
          </a:p>
          <a:p>
            <a:pPr marL="285750" indent="-285750"/>
            <a:r>
              <a:rPr lang="en-US" dirty="0" err="1" smtClean="0"/>
              <a:t>Nhiều</a:t>
            </a:r>
            <a:r>
              <a:rPr lang="en-US" dirty="0"/>
              <a:t> </a:t>
            </a:r>
            <a:r>
              <a:rPr lang="en-US" dirty="0" err="1" smtClean="0"/>
              <a:t>vấn</a:t>
            </a:r>
            <a:r>
              <a:rPr lang="en-US" dirty="0"/>
              <a:t> </a:t>
            </a:r>
            <a:r>
              <a:rPr lang="en-US" dirty="0" err="1" smtClean="0"/>
              <a:t>đề</a:t>
            </a:r>
            <a:r>
              <a:rPr lang="en-US" dirty="0"/>
              <a:t> </a:t>
            </a:r>
            <a:r>
              <a:rPr lang="en-US" dirty="0" err="1" smtClean="0"/>
              <a:t>khác</a:t>
            </a:r>
            <a:r>
              <a:rPr lang="en-US" dirty="0" smtClean="0"/>
              <a:t> …</a:t>
            </a:r>
            <a:endParaRPr lang="en-US" dirty="0"/>
          </a:p>
          <a:p>
            <a:pPr marL="285750" indent="-285750"/>
            <a:endParaRPr dirty="0"/>
          </a:p>
        </p:txBody>
      </p:sp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/>
              <a:t>Giới</a:t>
            </a:r>
            <a:r>
              <a:rPr lang="en-US" dirty="0"/>
              <a:t> </a:t>
            </a:r>
            <a:r>
              <a:rPr lang="en-US" dirty="0" err="1" smtClean="0"/>
              <a:t>Thiệu</a:t>
            </a:r>
            <a:r>
              <a:rPr lang="en-US" dirty="0"/>
              <a:t> </a:t>
            </a:r>
            <a:r>
              <a:rPr lang="en-US" dirty="0" err="1" smtClean="0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endParaRPr dirty="0"/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652" y="1862906"/>
            <a:ext cx="2358191" cy="23580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dirty="0" smtClean="0"/>
              <a:t>H</a:t>
            </a:r>
            <a:r>
              <a:rPr lang="vi-VN" dirty="0" smtClean="0"/>
              <a:t>ƯỚNG</a:t>
            </a:r>
            <a:r>
              <a:rPr lang="en-US" dirty="0"/>
              <a:t> </a:t>
            </a:r>
            <a:r>
              <a:rPr lang="en-US" dirty="0" err="1" smtClean="0"/>
              <a:t>GIẢI</a:t>
            </a:r>
            <a:r>
              <a:rPr lang="en-US" dirty="0"/>
              <a:t> </a:t>
            </a:r>
            <a:r>
              <a:rPr lang="en-US" dirty="0" err="1"/>
              <a:t>QUYẾT</a:t>
            </a:r>
            <a:endParaRPr dirty="0"/>
          </a:p>
        </p:txBody>
      </p:sp>
      <p:sp>
        <p:nvSpPr>
          <p:cNvPr id="308" name="Google Shape;308;p21"/>
          <p:cNvSpPr txBox="1">
            <a:spLocks noGrp="1"/>
          </p:cNvSpPr>
          <p:nvPr>
            <p:ph type="body" idx="1"/>
          </p:nvPr>
        </p:nvSpPr>
        <p:spPr>
          <a:xfrm>
            <a:off x="457199" y="1661575"/>
            <a:ext cx="2352907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US" sz="1400" dirty="0" err="1" smtClean="0"/>
              <a:t>Quản</a:t>
            </a:r>
            <a:r>
              <a:rPr lang="en-US" sz="1400" dirty="0"/>
              <a:t> </a:t>
            </a:r>
            <a:r>
              <a:rPr lang="en-US" sz="1400" dirty="0" err="1" smtClean="0"/>
              <a:t>lí</a:t>
            </a:r>
            <a:r>
              <a:rPr lang="en-US" sz="1400" dirty="0"/>
              <a:t> </a:t>
            </a:r>
            <a:r>
              <a:rPr lang="en-US" sz="1400" dirty="0" err="1" smtClean="0"/>
              <a:t>trực</a:t>
            </a:r>
            <a:r>
              <a:rPr lang="en-US" sz="1400" dirty="0"/>
              <a:t> </a:t>
            </a:r>
            <a:r>
              <a:rPr lang="en-US" sz="1400" dirty="0" err="1" smtClean="0"/>
              <a:t>tiếp</a:t>
            </a:r>
            <a:r>
              <a:rPr lang="en-US" sz="1400" dirty="0" smtClean="0"/>
              <a:t> 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400" dirty="0" err="1" smtClean="0"/>
              <a:t>thuận</a:t>
            </a:r>
            <a:r>
              <a:rPr lang="en-US" sz="1400" dirty="0"/>
              <a:t> </a:t>
            </a:r>
            <a:r>
              <a:rPr lang="en-US" sz="1400" dirty="0" err="1" smtClean="0"/>
              <a:t>lợi</a:t>
            </a:r>
            <a:r>
              <a:rPr lang="en-US" sz="1400" dirty="0" smtClean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Biết</a:t>
            </a:r>
            <a:r>
              <a:rPr lang="en-US" dirty="0"/>
              <a:t> </a:t>
            </a:r>
            <a:r>
              <a:rPr lang="en-US" dirty="0" smtClean="0"/>
              <a:t>đ</a:t>
            </a:r>
            <a:r>
              <a:rPr lang="vi-VN" dirty="0" smtClean="0"/>
              <a:t>ược</a:t>
            </a:r>
            <a:r>
              <a:rPr lang="en-US" dirty="0"/>
              <a:t> </a:t>
            </a:r>
            <a:r>
              <a:rPr lang="en-US" dirty="0" err="1" smtClean="0"/>
              <a:t>thông</a:t>
            </a:r>
            <a:r>
              <a:rPr lang="en-US" dirty="0"/>
              <a:t> tin </a:t>
            </a:r>
            <a:r>
              <a:rPr lang="en-US" dirty="0" err="1" smtClean="0"/>
              <a:t>chính</a:t>
            </a:r>
            <a:r>
              <a:rPr lang="en-US" dirty="0"/>
              <a:t>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Ít</a:t>
            </a:r>
            <a:r>
              <a:rPr lang="en-US" dirty="0" smtClean="0"/>
              <a:t> </a:t>
            </a:r>
            <a:r>
              <a:rPr lang="en-US" dirty="0" err="1" smtClean="0"/>
              <a:t>sai</a:t>
            </a:r>
            <a:r>
              <a:rPr lang="en-US" dirty="0"/>
              <a:t> </a:t>
            </a:r>
            <a:r>
              <a:rPr lang="en-US" dirty="0" err="1" smtClean="0"/>
              <a:t>sót</a:t>
            </a:r>
            <a:r>
              <a:rPr lang="en-US" dirty="0" smtClean="0"/>
              <a:t> 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400" dirty="0" err="1" smtClean="0"/>
              <a:t>Hạn</a:t>
            </a:r>
            <a:r>
              <a:rPr lang="en-US" sz="1400" dirty="0"/>
              <a:t> </a:t>
            </a:r>
            <a:r>
              <a:rPr lang="en-US" sz="1400" dirty="0" err="1"/>
              <a:t>chế</a:t>
            </a:r>
            <a:endParaRPr lang="en-US" sz="1400" dirty="0" smtClean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 smtClean="0"/>
              <a:t>Tốn</a:t>
            </a:r>
            <a:r>
              <a:rPr lang="en-US" dirty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 </a:t>
            </a: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gian</a:t>
            </a:r>
            <a:endParaRPr lang="en-US" dirty="0" smtClean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 smtClean="0"/>
              <a:t>Tốn</a:t>
            </a:r>
            <a:r>
              <a:rPr lang="en-US" dirty="0"/>
              <a:t> </a:t>
            </a:r>
            <a:r>
              <a:rPr lang="en-US" dirty="0" err="1" smtClean="0"/>
              <a:t>công</a:t>
            </a:r>
            <a:r>
              <a:rPr lang="en-US" dirty="0"/>
              <a:t> </a:t>
            </a:r>
            <a:r>
              <a:rPr lang="en-US" dirty="0" err="1" smtClean="0"/>
              <a:t>sức</a:t>
            </a:r>
            <a:r>
              <a:rPr lang="en-US" dirty="0" smtClean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 smtClean="0"/>
              <a:t>Phù</a:t>
            </a:r>
            <a:r>
              <a:rPr lang="en-US" dirty="0"/>
              <a:t> </a:t>
            </a:r>
            <a:r>
              <a:rPr lang="en-US" dirty="0" err="1" smtClean="0"/>
              <a:t>hợp</a:t>
            </a:r>
            <a:r>
              <a:rPr lang="en-US" dirty="0"/>
              <a:t> </a:t>
            </a:r>
            <a:r>
              <a:rPr lang="en-US" dirty="0" err="1" smtClean="0"/>
              <a:t>với</a:t>
            </a:r>
            <a:r>
              <a:rPr lang="en-US" dirty="0"/>
              <a:t> </a:t>
            </a:r>
            <a:r>
              <a:rPr lang="en-US" dirty="0" err="1" smtClean="0"/>
              <a:t>các</a:t>
            </a:r>
            <a:r>
              <a:rPr lang="en-US" dirty="0"/>
              <a:t> </a:t>
            </a:r>
            <a:r>
              <a:rPr lang="en-US" dirty="0" err="1" smtClean="0"/>
              <a:t>cửa</a:t>
            </a:r>
            <a:r>
              <a:rPr lang="en-US" dirty="0"/>
              <a:t> </a:t>
            </a:r>
            <a:r>
              <a:rPr lang="en-US" dirty="0" err="1" smtClean="0"/>
              <a:t>hàng</a:t>
            </a:r>
            <a:r>
              <a:rPr lang="en-US" dirty="0"/>
              <a:t> </a:t>
            </a:r>
            <a:r>
              <a:rPr lang="en-US" dirty="0" err="1" smtClean="0"/>
              <a:t>nhỏ</a:t>
            </a:r>
            <a:endParaRPr lang="en-US" dirty="0" smtClean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1" name="Google Shape;308;p21"/>
          <p:cNvSpPr txBox="1">
            <a:spLocks noGrp="1"/>
          </p:cNvSpPr>
          <p:nvPr>
            <p:ph type="body" idx="1"/>
          </p:nvPr>
        </p:nvSpPr>
        <p:spPr>
          <a:xfrm>
            <a:off x="3309443" y="1496158"/>
            <a:ext cx="2352907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US" sz="1400" dirty="0" err="1" smtClean="0"/>
              <a:t>Quản</a:t>
            </a:r>
            <a:r>
              <a:rPr lang="en-US" sz="1400" dirty="0"/>
              <a:t> </a:t>
            </a:r>
            <a:r>
              <a:rPr lang="en-US" sz="1400" dirty="0" err="1" smtClean="0"/>
              <a:t>lí</a:t>
            </a:r>
            <a:r>
              <a:rPr lang="en-US" sz="1400" dirty="0"/>
              <a:t> </a:t>
            </a:r>
            <a:r>
              <a:rPr lang="en-US" sz="1400" dirty="0" err="1" smtClean="0"/>
              <a:t>thông</a:t>
            </a:r>
            <a:r>
              <a:rPr lang="en-US" sz="1400" dirty="0"/>
              <a:t> qua </a:t>
            </a:r>
            <a:r>
              <a:rPr lang="en-US" sz="1400" dirty="0" err="1" smtClean="0"/>
              <a:t>công</a:t>
            </a:r>
            <a:r>
              <a:rPr lang="en-US" sz="1400" dirty="0"/>
              <a:t> </a:t>
            </a:r>
            <a:r>
              <a:rPr lang="en-US" sz="1400" dirty="0" err="1" smtClean="0"/>
              <a:t>cụ</a:t>
            </a:r>
            <a:r>
              <a:rPr lang="en-US" sz="1400" dirty="0"/>
              <a:t> </a:t>
            </a:r>
            <a:r>
              <a:rPr lang="en-US" sz="1400" dirty="0" err="1" smtClean="0"/>
              <a:t>hỗ</a:t>
            </a:r>
            <a:r>
              <a:rPr lang="en-US" sz="1400" dirty="0"/>
              <a:t> </a:t>
            </a:r>
            <a:r>
              <a:rPr lang="en-US" sz="1400" dirty="0" err="1"/>
              <a:t>trợ</a:t>
            </a:r>
            <a:endParaRPr lang="en-US" sz="1400" dirty="0" smtClean="0"/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400" dirty="0" err="1" smtClean="0"/>
              <a:t>thuận</a:t>
            </a:r>
            <a:r>
              <a:rPr lang="en-US" sz="1400" dirty="0"/>
              <a:t> </a:t>
            </a:r>
            <a:r>
              <a:rPr lang="en-US" sz="1400" dirty="0" err="1" smtClean="0"/>
              <a:t>lợi</a:t>
            </a:r>
            <a:r>
              <a:rPr lang="en-US" sz="1400" dirty="0" smtClean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Nhanh</a:t>
            </a:r>
            <a:r>
              <a:rPr lang="en-US" dirty="0"/>
              <a:t>, </a:t>
            </a:r>
            <a:r>
              <a:rPr lang="en-US" dirty="0" err="1" smtClean="0"/>
              <a:t>tiện</a:t>
            </a:r>
            <a:r>
              <a:rPr lang="en-US" dirty="0"/>
              <a:t> </a:t>
            </a:r>
            <a:r>
              <a:rPr lang="en-US" dirty="0" err="1" smtClean="0"/>
              <a:t>lợi</a:t>
            </a:r>
            <a:r>
              <a:rPr lang="en-US" dirty="0"/>
              <a:t>, </a:t>
            </a:r>
            <a:r>
              <a:rPr lang="en-US" dirty="0" err="1" smtClean="0"/>
              <a:t>tiết</a:t>
            </a:r>
            <a:r>
              <a:rPr lang="en-US" dirty="0"/>
              <a:t> </a:t>
            </a:r>
            <a:r>
              <a:rPr lang="en-US" dirty="0" err="1" smtClean="0"/>
              <a:t>kiệm</a:t>
            </a:r>
            <a:r>
              <a:rPr lang="en-US" dirty="0"/>
              <a:t> </a:t>
            </a: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gian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Có</a:t>
            </a:r>
            <a:r>
              <a:rPr lang="en-US" dirty="0"/>
              <a:t> </a:t>
            </a:r>
            <a:r>
              <a:rPr lang="en-US" dirty="0" err="1" smtClean="0"/>
              <a:t>thể</a:t>
            </a:r>
            <a:r>
              <a:rPr lang="en-US" dirty="0"/>
              <a:t> </a:t>
            </a:r>
            <a:r>
              <a:rPr lang="en-US" dirty="0" err="1" smtClean="0"/>
              <a:t>quản</a:t>
            </a:r>
            <a:r>
              <a:rPr lang="en-US" dirty="0"/>
              <a:t> </a:t>
            </a:r>
            <a:r>
              <a:rPr lang="en-US" dirty="0" err="1" smtClean="0"/>
              <a:t>lí</a:t>
            </a:r>
            <a:r>
              <a:rPr lang="en-US" dirty="0"/>
              <a:t> ở </a:t>
            </a:r>
            <a:r>
              <a:rPr lang="en-US" dirty="0" err="1" smtClean="0"/>
              <a:t>bất</a:t>
            </a:r>
            <a:r>
              <a:rPr lang="en-US" dirty="0"/>
              <a:t> </a:t>
            </a:r>
            <a:r>
              <a:rPr lang="en-US" dirty="0" err="1"/>
              <a:t>cứ</a:t>
            </a:r>
            <a:r>
              <a:rPr lang="en-US" dirty="0"/>
              <a:t> </a:t>
            </a:r>
            <a:r>
              <a:rPr lang="en-US" dirty="0" err="1"/>
              <a:t>đâu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 smtClean="0"/>
              <a:t>kết</a:t>
            </a:r>
            <a:r>
              <a:rPr lang="en-US" dirty="0"/>
              <a:t> </a:t>
            </a:r>
            <a:r>
              <a:rPr lang="en-US" dirty="0" err="1" smtClean="0"/>
              <a:t>nối</a:t>
            </a:r>
            <a:r>
              <a:rPr lang="en-US" dirty="0"/>
              <a:t> </a:t>
            </a:r>
            <a:r>
              <a:rPr lang="en-US" dirty="0" err="1" smtClean="0"/>
              <a:t>mạng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Quản</a:t>
            </a:r>
            <a:r>
              <a:rPr lang="en-US" dirty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/>
              <a:t>l</a:t>
            </a:r>
            <a:r>
              <a:rPr lang="en-US" dirty="0" err="1" smtClean="0"/>
              <a:t>inh</a:t>
            </a:r>
            <a:r>
              <a:rPr lang="en-US" dirty="0" smtClean="0"/>
              <a:t> </a:t>
            </a:r>
            <a:r>
              <a:rPr lang="en-US" dirty="0" err="1"/>
              <a:t>hoạt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400" dirty="0" err="1" smtClean="0"/>
              <a:t>Hạn</a:t>
            </a:r>
            <a:r>
              <a:rPr lang="en-US" sz="1400" dirty="0"/>
              <a:t> </a:t>
            </a:r>
            <a:r>
              <a:rPr lang="en-US" sz="1400" dirty="0" err="1" smtClean="0"/>
              <a:t>chế</a:t>
            </a:r>
            <a:endParaRPr lang="en-US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Có</a:t>
            </a:r>
            <a:r>
              <a:rPr lang="en-US" dirty="0"/>
              <a:t> </a:t>
            </a:r>
            <a:r>
              <a:rPr lang="en-US" dirty="0" err="1" smtClean="0"/>
              <a:t>thể</a:t>
            </a:r>
            <a:r>
              <a:rPr lang="en-US" dirty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sai</a:t>
            </a:r>
            <a:r>
              <a:rPr lang="en-US" dirty="0" smtClean="0"/>
              <a:t> </a:t>
            </a:r>
            <a:r>
              <a:rPr lang="en-US" dirty="0" err="1" smtClean="0"/>
              <a:t>sót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Nhiều</a:t>
            </a:r>
            <a:r>
              <a:rPr lang="en-US" dirty="0"/>
              <a:t> </a:t>
            </a:r>
            <a:r>
              <a:rPr lang="en-US" dirty="0" err="1" smtClean="0"/>
              <a:t>bất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endParaRPr lang="en-US" dirty="0" smtClean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2810106" y="3315573"/>
            <a:ext cx="499337" cy="886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2003898" y="4202052"/>
            <a:ext cx="1612415" cy="8236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 smtClean="0"/>
              <a:t>có</a:t>
            </a:r>
            <a:r>
              <a:rPr lang="en-US" dirty="0"/>
              <a:t> </a:t>
            </a:r>
            <a:r>
              <a:rPr lang="en-US" dirty="0" err="1" smtClean="0"/>
              <a:t>công</a:t>
            </a:r>
            <a:r>
              <a:rPr lang="en-US" dirty="0"/>
              <a:t> </a:t>
            </a:r>
            <a:r>
              <a:rPr lang="en-US" dirty="0" err="1" smtClean="0"/>
              <a:t>cụ</a:t>
            </a:r>
            <a:r>
              <a:rPr lang="en-US" dirty="0"/>
              <a:t> </a:t>
            </a:r>
            <a:r>
              <a:rPr lang="en-US" dirty="0" err="1" smtClean="0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2"/>
          <p:cNvSpPr txBox="1">
            <a:spLocks noGrp="1"/>
          </p:cNvSpPr>
          <p:nvPr>
            <p:ph type="title" idx="4294967295"/>
          </p:nvPr>
        </p:nvSpPr>
        <p:spPr>
          <a:xfrm>
            <a:off x="457200" y="1729975"/>
            <a:ext cx="35379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 smtClean="0"/>
              <a:t>Nội</a:t>
            </a:r>
            <a:r>
              <a:rPr lang="en-US" dirty="0"/>
              <a:t> Dung </a:t>
            </a:r>
            <a:r>
              <a:rPr lang="en-US" dirty="0" err="1" smtClean="0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endParaRPr dirty="0"/>
          </a:p>
        </p:txBody>
      </p:sp>
      <p:sp>
        <p:nvSpPr>
          <p:cNvPr id="317" name="Google Shape;317;p22"/>
          <p:cNvSpPr txBox="1">
            <a:spLocks noGrp="1"/>
          </p:cNvSpPr>
          <p:nvPr>
            <p:ph type="body" idx="4294967295"/>
          </p:nvPr>
        </p:nvSpPr>
        <p:spPr>
          <a:xfrm>
            <a:off x="457200" y="2800350"/>
            <a:ext cx="3537900" cy="18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800" dirty="0" smtClean="0"/>
              <a:t> </a:t>
            </a:r>
            <a:r>
              <a:rPr lang="en-US" sz="1800" dirty="0" err="1" smtClean="0"/>
              <a:t>Giao</a:t>
            </a:r>
            <a:r>
              <a:rPr lang="en-US" sz="1800" dirty="0" smtClean="0"/>
              <a:t> </a:t>
            </a:r>
            <a:r>
              <a:rPr lang="en-US" sz="1800" dirty="0" err="1" smtClean="0"/>
              <a:t>diện</a:t>
            </a:r>
            <a:r>
              <a:rPr lang="en-US" sz="1800" dirty="0" smtClean="0"/>
              <a:t> 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800" dirty="0" smtClean="0"/>
              <a:t> </a:t>
            </a:r>
            <a:r>
              <a:rPr lang="en-US" sz="1800" dirty="0" err="1" smtClean="0"/>
              <a:t>Ứng</a:t>
            </a:r>
            <a:r>
              <a:rPr lang="en-US" sz="1800" dirty="0" smtClean="0"/>
              <a:t> </a:t>
            </a:r>
            <a:r>
              <a:rPr lang="en-US" sz="1800" dirty="0" err="1" smtClean="0"/>
              <a:t>dụng</a:t>
            </a:r>
            <a:r>
              <a:rPr lang="en-US" sz="1800" dirty="0" smtClean="0"/>
              <a:t> 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800" dirty="0"/>
              <a:t> </a:t>
            </a:r>
            <a:r>
              <a:rPr lang="en-US" sz="1800" dirty="0" err="1" smtClean="0"/>
              <a:t>Các</a:t>
            </a:r>
            <a:r>
              <a:rPr lang="en-US" sz="1800" dirty="0"/>
              <a:t> </a:t>
            </a:r>
            <a:r>
              <a:rPr lang="en-US" sz="1800" dirty="0" err="1" smtClean="0"/>
              <a:t>Phần</a:t>
            </a:r>
            <a:r>
              <a:rPr lang="en-US" sz="1800" dirty="0"/>
              <a:t> </a:t>
            </a:r>
            <a:r>
              <a:rPr lang="en-US" sz="1800" dirty="0" err="1" smtClean="0"/>
              <a:t>mềm</a:t>
            </a:r>
            <a:r>
              <a:rPr lang="en-US" sz="1800" dirty="0"/>
              <a:t> </a:t>
            </a:r>
            <a:r>
              <a:rPr lang="en-US" sz="1800" dirty="0" err="1" smtClean="0"/>
              <a:t>hỗ</a:t>
            </a:r>
            <a:r>
              <a:rPr lang="en-US" sz="1800" dirty="0"/>
              <a:t> </a:t>
            </a:r>
            <a:r>
              <a:rPr lang="en-US" sz="1800" dirty="0" err="1" smtClean="0"/>
              <a:t>trợ</a:t>
            </a:r>
            <a:endParaRPr sz="1800" dirty="0"/>
          </a:p>
        </p:txBody>
      </p:sp>
      <p:sp>
        <p:nvSpPr>
          <p:cNvPr id="318" name="Google Shape;318;p22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771</Words>
  <Application>Microsoft Office PowerPoint</Application>
  <PresentationFormat>On-screen Show (16:9)</PresentationFormat>
  <Paragraphs>205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Times New Roman</vt:lpstr>
      <vt:lpstr>Arial</vt:lpstr>
      <vt:lpstr>Miriam Libre</vt:lpstr>
      <vt:lpstr>Work Sans</vt:lpstr>
      <vt:lpstr>Montserrat</vt:lpstr>
      <vt:lpstr>Barlow</vt:lpstr>
      <vt:lpstr>Calibri</vt:lpstr>
      <vt:lpstr>Wingdings</vt:lpstr>
      <vt:lpstr>Barlow Light</vt:lpstr>
      <vt:lpstr>Roderigo template</vt:lpstr>
      <vt:lpstr>Báo Cáo Đồ Án</vt:lpstr>
      <vt:lpstr>Tên Đồ Án </vt:lpstr>
      <vt:lpstr>NỘI DUNG </vt:lpstr>
      <vt:lpstr>1. Giới Thiệu Nhóm</vt:lpstr>
      <vt:lpstr>PowerPoint Presentation</vt:lpstr>
      <vt:lpstr>Giới Thiệu Đồ Án</vt:lpstr>
      <vt:lpstr>Giới Thiệu Đồ Án</vt:lpstr>
      <vt:lpstr>HƯỚNG GIẢI QUYẾT</vt:lpstr>
      <vt:lpstr>Nội Dung Đồ Án</vt:lpstr>
      <vt:lpstr>Ý TƯỞNG</vt:lpstr>
      <vt:lpstr>Tiến Trình Thực Hiện</vt:lpstr>
      <vt:lpstr>CHI TIẾT TIẾN TRÌNH </vt:lpstr>
      <vt:lpstr>PowerPoint Presentation</vt:lpstr>
      <vt:lpstr>GIAO DIỆN CHÍNH</vt:lpstr>
      <vt:lpstr>PowerPoint Presentation</vt:lpstr>
      <vt:lpstr>GIAO DIỆN CHÍNH</vt:lpstr>
      <vt:lpstr>PowerPoint Presentation</vt:lpstr>
      <vt:lpstr>Phần Tổng Quan</vt:lpstr>
      <vt:lpstr>PowerPoint Presentation</vt:lpstr>
      <vt:lpstr>PowerPoint Presentation</vt:lpstr>
      <vt:lpstr>Các chức năng </vt:lpstr>
      <vt:lpstr>PowerPoint Presentation</vt:lpstr>
      <vt:lpstr>Chức năng chính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  <vt:lpstr>EXTRA GRAPHICS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Đồ Án</dc:title>
  <dc:creator>Acer</dc:creator>
  <cp:lastModifiedBy>pham tin</cp:lastModifiedBy>
  <cp:revision>23</cp:revision>
  <dcterms:modified xsi:type="dcterms:W3CDTF">2019-12-15T05:43:57Z</dcterms:modified>
</cp:coreProperties>
</file>